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87" r:id="rId5"/>
    <p:sldId id="296" r:id="rId6"/>
    <p:sldId id="297" r:id="rId7"/>
    <p:sldId id="289" r:id="rId8"/>
    <p:sldId id="290" r:id="rId9"/>
    <p:sldId id="298" r:id="rId10"/>
    <p:sldId id="299" r:id="rId11"/>
    <p:sldId id="291" r:id="rId12"/>
    <p:sldId id="292" r:id="rId13"/>
    <p:sldId id="300" r:id="rId14"/>
    <p:sldId id="293" r:id="rId15"/>
    <p:sldId id="294" r:id="rId16"/>
    <p:sldId id="284" r:id="rId17"/>
    <p:sldId id="301" r:id="rId18"/>
    <p:sldId id="285" r:id="rId19"/>
    <p:sldId id="268" r:id="rId20"/>
    <p:sldId id="302" r:id="rId21"/>
    <p:sldId id="263" r:id="rId22"/>
    <p:sldId id="261" r:id="rId23"/>
    <p:sldId id="303" r:id="rId24"/>
    <p:sldId id="262" r:id="rId25"/>
    <p:sldId id="265" r:id="rId26"/>
    <p:sldId id="266" r:id="rId27"/>
    <p:sldId id="305" r:id="rId28"/>
    <p:sldId id="264" r:id="rId29"/>
    <p:sldId id="304" r:id="rId30"/>
    <p:sldId id="267" r:id="rId31"/>
    <p:sldId id="273" r:id="rId32"/>
    <p:sldId id="269" r:id="rId33"/>
    <p:sldId id="270" r:id="rId34"/>
    <p:sldId id="271" r:id="rId35"/>
    <p:sldId id="272" r:id="rId36"/>
    <p:sldId id="274" r:id="rId37"/>
    <p:sldId id="275" r:id="rId38"/>
    <p:sldId id="276" r:id="rId39"/>
    <p:sldId id="277" r:id="rId40"/>
    <p:sldId id="278" r:id="rId41"/>
    <p:sldId id="279" r:id="rId42"/>
    <p:sldId id="280" r:id="rId43"/>
    <p:sldId id="281" r:id="rId44"/>
    <p:sldId id="282" r:id="rId4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2004" y="3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384CABF-6AE4-5383-BBB8-2F3FC3CAB3E8}"/>
              </a:ext>
            </a:extLst>
          </p:cNvPr>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00517D5-B06B-367D-6FBE-44D662526387}"/>
              </a:ext>
            </a:extLst>
          </p:cNvPr>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19BBBCEB-47A9-7598-BC08-202A59A2F16E}"/>
              </a:ext>
            </a:extLst>
          </p:cNvPr>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eaLnBrk="1" hangingPunct="1">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a:t>Click to edit Master title style</a:t>
            </a:r>
          </a:p>
        </p:txBody>
      </p:sp>
      <p:sp>
        <p:nvSpPr>
          <p:cNvPr id="5" name="Date Placeholder 14">
            <a:extLst>
              <a:ext uri="{FF2B5EF4-FFF2-40B4-BE49-F238E27FC236}">
                <a16:creationId xmlns:a16="http://schemas.microsoft.com/office/drawing/2014/main" id="{E047050E-69F0-2ABD-497C-5656102426DB}"/>
              </a:ext>
            </a:extLst>
          </p:cNvPr>
          <p:cNvSpPr>
            <a:spLocks noGrp="1"/>
          </p:cNvSpPr>
          <p:nvPr>
            <p:ph type="dt" sz="half" idx="10"/>
          </p:nvPr>
        </p:nvSpPr>
        <p:spPr/>
        <p:txBody>
          <a:bodyPr/>
          <a:lstStyle>
            <a:lvl1pPr>
              <a:defRPr/>
            </a:lvl1pPr>
          </a:lstStyle>
          <a:p>
            <a:pPr>
              <a:defRPr/>
            </a:pPr>
            <a:fld id="{93FB6A9C-4F66-4564-9250-FED9B326CB6F}" type="datetimeFigureOut">
              <a:rPr lang="en-CA"/>
              <a:pPr>
                <a:defRPr/>
              </a:pPr>
              <a:t>2025-07-07</a:t>
            </a:fld>
            <a:endParaRPr lang="en-CA"/>
          </a:p>
        </p:txBody>
      </p:sp>
      <p:sp>
        <p:nvSpPr>
          <p:cNvPr id="6" name="Slide Number Placeholder 15">
            <a:extLst>
              <a:ext uri="{FF2B5EF4-FFF2-40B4-BE49-F238E27FC236}">
                <a16:creationId xmlns:a16="http://schemas.microsoft.com/office/drawing/2014/main" id="{EAA804AF-7D99-F1FE-70AC-74EE72849876}"/>
              </a:ext>
            </a:extLst>
          </p:cNvPr>
          <p:cNvSpPr>
            <a:spLocks noGrp="1"/>
          </p:cNvSpPr>
          <p:nvPr>
            <p:ph type="sldNum" sz="quarter" idx="11"/>
          </p:nvPr>
        </p:nvSpPr>
        <p:spPr/>
        <p:txBody>
          <a:bodyPr/>
          <a:lstStyle>
            <a:lvl1pPr>
              <a:defRPr/>
            </a:lvl1pPr>
          </a:lstStyle>
          <a:p>
            <a:fld id="{B857D0E9-0C8E-4229-B77B-3DBF92B42CB3}" type="slidenum">
              <a:rPr lang="en-CA" altLang="en-US"/>
              <a:pPr/>
              <a:t>‹#›</a:t>
            </a:fld>
            <a:endParaRPr lang="en-CA" altLang="en-US"/>
          </a:p>
        </p:txBody>
      </p:sp>
      <p:sp>
        <p:nvSpPr>
          <p:cNvPr id="7" name="Footer Placeholder 16">
            <a:extLst>
              <a:ext uri="{FF2B5EF4-FFF2-40B4-BE49-F238E27FC236}">
                <a16:creationId xmlns:a16="http://schemas.microsoft.com/office/drawing/2014/main" id="{090317D6-F854-A68D-0932-1923903D4563}"/>
              </a:ext>
            </a:extLst>
          </p:cNvPr>
          <p:cNvSpPr>
            <a:spLocks noGrp="1"/>
          </p:cNvSpPr>
          <p:nvPr>
            <p:ph type="ftr" sz="quarter" idx="12"/>
          </p:nvPr>
        </p:nvSpPr>
        <p:spPr/>
        <p:txBody>
          <a:bodyPr/>
          <a:lstStyle>
            <a:lvl1pPr>
              <a:defRPr/>
            </a:lvl1pPr>
          </a:lstStyle>
          <a:p>
            <a:pPr>
              <a:defRPr/>
            </a:pPr>
            <a:endParaRPr lang="en-CA"/>
          </a:p>
        </p:txBody>
      </p:sp>
    </p:spTree>
    <p:extLst>
      <p:ext uri="{BB962C8B-B14F-4D97-AF65-F5344CB8AC3E}">
        <p14:creationId xmlns:p14="http://schemas.microsoft.com/office/powerpoint/2010/main" val="26435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p:txBody>
          <a:bodyPr rtlCol="0"/>
          <a:lstStyle/>
          <a:p>
            <a:r>
              <a:rPr lang="en-US"/>
              <a:t>Click to edit Master title style</a:t>
            </a:r>
          </a:p>
        </p:txBody>
      </p:sp>
      <p:sp>
        <p:nvSpPr>
          <p:cNvPr id="2" name="Date Placeholder 23">
            <a:extLst>
              <a:ext uri="{FF2B5EF4-FFF2-40B4-BE49-F238E27FC236}">
                <a16:creationId xmlns:a16="http://schemas.microsoft.com/office/drawing/2014/main" id="{201A7E6A-023A-C3D0-6A38-E5F3D652D440}"/>
              </a:ext>
            </a:extLst>
          </p:cNvPr>
          <p:cNvSpPr>
            <a:spLocks noGrp="1"/>
          </p:cNvSpPr>
          <p:nvPr>
            <p:ph type="dt" sz="half" idx="10"/>
          </p:nvPr>
        </p:nvSpPr>
        <p:spPr/>
        <p:txBody>
          <a:bodyPr/>
          <a:lstStyle>
            <a:lvl1pPr>
              <a:defRPr/>
            </a:lvl1pPr>
          </a:lstStyle>
          <a:p>
            <a:pPr>
              <a:defRPr/>
            </a:pPr>
            <a:fld id="{573BEB79-CC83-49D7-83C5-C46DC2014BDD}" type="datetimeFigureOut">
              <a:rPr lang="en-CA"/>
              <a:pPr>
                <a:defRPr/>
              </a:pPr>
              <a:t>2025-07-07</a:t>
            </a:fld>
            <a:endParaRPr lang="en-CA"/>
          </a:p>
        </p:txBody>
      </p:sp>
      <p:sp>
        <p:nvSpPr>
          <p:cNvPr id="3" name="Footer Placeholder 9">
            <a:extLst>
              <a:ext uri="{FF2B5EF4-FFF2-40B4-BE49-F238E27FC236}">
                <a16:creationId xmlns:a16="http://schemas.microsoft.com/office/drawing/2014/main" id="{9DC6865C-D4C6-1A7D-6EF4-E4F166873BE9}"/>
              </a:ext>
            </a:extLst>
          </p:cNvPr>
          <p:cNvSpPr>
            <a:spLocks noGrp="1"/>
          </p:cNvSpPr>
          <p:nvPr>
            <p:ph type="ftr" sz="quarter" idx="11"/>
          </p:nvPr>
        </p:nvSpPr>
        <p:spPr/>
        <p:txBody>
          <a:bodyPr/>
          <a:lstStyle>
            <a:lvl1pPr>
              <a:defRPr/>
            </a:lvl1pPr>
          </a:lstStyle>
          <a:p>
            <a:pPr>
              <a:defRPr/>
            </a:pPr>
            <a:endParaRPr lang="en-CA"/>
          </a:p>
        </p:txBody>
      </p:sp>
      <p:sp>
        <p:nvSpPr>
          <p:cNvPr id="4" name="Slide Number Placeholder 21">
            <a:extLst>
              <a:ext uri="{FF2B5EF4-FFF2-40B4-BE49-F238E27FC236}">
                <a16:creationId xmlns:a16="http://schemas.microsoft.com/office/drawing/2014/main" id="{9F6B27AD-70E3-1BE5-794F-0721874FE28F}"/>
              </a:ext>
            </a:extLst>
          </p:cNvPr>
          <p:cNvSpPr>
            <a:spLocks noGrp="1"/>
          </p:cNvSpPr>
          <p:nvPr>
            <p:ph type="sldNum" sz="quarter" idx="12"/>
          </p:nvPr>
        </p:nvSpPr>
        <p:spPr/>
        <p:txBody>
          <a:bodyPr/>
          <a:lstStyle>
            <a:lvl1pPr>
              <a:defRPr/>
            </a:lvl1pPr>
          </a:lstStyle>
          <a:p>
            <a:fld id="{7EE6D7F5-77E3-4B7A-90FC-E037696DE8FB}" type="slidenum">
              <a:rPr lang="en-CA" altLang="en-US"/>
              <a:pPr/>
              <a:t>‹#›</a:t>
            </a:fld>
            <a:endParaRPr lang="en-CA" altLang="en-US"/>
          </a:p>
        </p:txBody>
      </p:sp>
    </p:spTree>
    <p:extLst>
      <p:ext uri="{BB962C8B-B14F-4D97-AF65-F5344CB8AC3E}">
        <p14:creationId xmlns:p14="http://schemas.microsoft.com/office/powerpoint/2010/main" val="2804072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BBA5EB4-4694-C4A2-7DB4-893EDFD2086E}"/>
              </a:ext>
            </a:extLst>
          </p:cNvPr>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a:t>Click to edit Master title style</a:t>
            </a:r>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5" name="Date Placeholder 3">
            <a:extLst>
              <a:ext uri="{FF2B5EF4-FFF2-40B4-BE49-F238E27FC236}">
                <a16:creationId xmlns:a16="http://schemas.microsoft.com/office/drawing/2014/main" id="{B8B24288-0A4C-0204-3940-B7D17A431591}"/>
              </a:ext>
            </a:extLst>
          </p:cNvPr>
          <p:cNvSpPr>
            <a:spLocks noGrp="1"/>
          </p:cNvSpPr>
          <p:nvPr>
            <p:ph type="dt" sz="half" idx="10"/>
          </p:nvPr>
        </p:nvSpPr>
        <p:spPr/>
        <p:txBody>
          <a:bodyPr/>
          <a:lstStyle>
            <a:lvl1pPr>
              <a:defRPr/>
            </a:lvl1pPr>
          </a:lstStyle>
          <a:p>
            <a:pPr>
              <a:defRPr/>
            </a:pPr>
            <a:fld id="{D1722A6C-53C5-47B3-99D2-B604BF161941}" type="datetimeFigureOut">
              <a:rPr lang="en-CA"/>
              <a:pPr>
                <a:defRPr/>
              </a:pPr>
              <a:t>2025-07-07</a:t>
            </a:fld>
            <a:endParaRPr lang="en-CA"/>
          </a:p>
        </p:txBody>
      </p:sp>
      <p:sp>
        <p:nvSpPr>
          <p:cNvPr id="6" name="Footer Placeholder 4">
            <a:extLst>
              <a:ext uri="{FF2B5EF4-FFF2-40B4-BE49-F238E27FC236}">
                <a16:creationId xmlns:a16="http://schemas.microsoft.com/office/drawing/2014/main" id="{D3C6CED0-6BE6-96C2-07A6-F81EBED3C4B8}"/>
              </a:ext>
            </a:extLst>
          </p:cNvPr>
          <p:cNvSpPr>
            <a:spLocks noGrp="1"/>
          </p:cNvSpPr>
          <p:nvPr>
            <p:ph type="ftr" sz="quarter" idx="11"/>
          </p:nvPr>
        </p:nvSpPr>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20637405-2177-E530-18D2-E0B77FD32D51}"/>
              </a:ext>
            </a:extLst>
          </p:cNvPr>
          <p:cNvSpPr>
            <a:spLocks noGrp="1"/>
          </p:cNvSpPr>
          <p:nvPr>
            <p:ph type="sldNum" sz="quarter" idx="12"/>
          </p:nvPr>
        </p:nvSpPr>
        <p:spPr/>
        <p:txBody>
          <a:bodyPr/>
          <a:lstStyle>
            <a:lvl1pPr>
              <a:defRPr/>
            </a:lvl1pPr>
          </a:lstStyle>
          <a:p>
            <a:fld id="{6589F26B-C83F-4BE7-9A08-BE35F8434F44}" type="slidenum">
              <a:rPr lang="en-CA" altLang="en-US"/>
              <a:pPr/>
              <a:t>‹#›</a:t>
            </a:fld>
            <a:endParaRPr lang="en-CA" altLang="en-US"/>
          </a:p>
        </p:txBody>
      </p:sp>
    </p:spTree>
    <p:extLst>
      <p:ext uri="{BB962C8B-B14F-4D97-AF65-F5344CB8AC3E}">
        <p14:creationId xmlns:p14="http://schemas.microsoft.com/office/powerpoint/2010/main" val="491712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3">
            <a:extLst>
              <a:ext uri="{FF2B5EF4-FFF2-40B4-BE49-F238E27FC236}">
                <a16:creationId xmlns:a16="http://schemas.microsoft.com/office/drawing/2014/main" id="{C3C884BB-909A-6D44-8C3B-929CC7326F36}"/>
              </a:ext>
            </a:extLst>
          </p:cNvPr>
          <p:cNvSpPr>
            <a:spLocks noGrp="1"/>
          </p:cNvSpPr>
          <p:nvPr>
            <p:ph type="dt" sz="half" idx="10"/>
          </p:nvPr>
        </p:nvSpPr>
        <p:spPr/>
        <p:txBody>
          <a:bodyPr/>
          <a:lstStyle>
            <a:lvl1pPr>
              <a:defRPr/>
            </a:lvl1pPr>
          </a:lstStyle>
          <a:p>
            <a:pPr>
              <a:defRPr/>
            </a:pPr>
            <a:fld id="{EF9237DA-4521-4008-B5D8-DDB43DB75C96}" type="datetimeFigureOut">
              <a:rPr lang="en-CA"/>
              <a:pPr>
                <a:defRPr/>
              </a:pPr>
              <a:t>2025-07-07</a:t>
            </a:fld>
            <a:endParaRPr lang="en-CA"/>
          </a:p>
        </p:txBody>
      </p:sp>
      <p:sp>
        <p:nvSpPr>
          <p:cNvPr id="4" name="Footer Placeholder 9">
            <a:extLst>
              <a:ext uri="{FF2B5EF4-FFF2-40B4-BE49-F238E27FC236}">
                <a16:creationId xmlns:a16="http://schemas.microsoft.com/office/drawing/2014/main" id="{C659FDD5-9B96-DE20-4676-236780261647}"/>
              </a:ext>
            </a:extLst>
          </p:cNvPr>
          <p:cNvSpPr>
            <a:spLocks noGrp="1"/>
          </p:cNvSpPr>
          <p:nvPr>
            <p:ph type="ftr" sz="quarter" idx="11"/>
          </p:nvPr>
        </p:nvSpPr>
        <p:spPr/>
        <p:txBody>
          <a:bodyPr/>
          <a:lstStyle>
            <a:lvl1pPr>
              <a:defRPr/>
            </a:lvl1pPr>
          </a:lstStyle>
          <a:p>
            <a:pPr>
              <a:defRPr/>
            </a:pPr>
            <a:endParaRPr lang="en-CA"/>
          </a:p>
        </p:txBody>
      </p:sp>
      <p:sp>
        <p:nvSpPr>
          <p:cNvPr id="5" name="Slide Number Placeholder 21">
            <a:extLst>
              <a:ext uri="{FF2B5EF4-FFF2-40B4-BE49-F238E27FC236}">
                <a16:creationId xmlns:a16="http://schemas.microsoft.com/office/drawing/2014/main" id="{A42EBC57-A5B1-4FC3-6670-139EBADFAEF1}"/>
              </a:ext>
            </a:extLst>
          </p:cNvPr>
          <p:cNvSpPr>
            <a:spLocks noGrp="1"/>
          </p:cNvSpPr>
          <p:nvPr>
            <p:ph type="sldNum" sz="quarter" idx="12"/>
          </p:nvPr>
        </p:nvSpPr>
        <p:spPr/>
        <p:txBody>
          <a:bodyPr/>
          <a:lstStyle>
            <a:lvl1pPr>
              <a:defRPr/>
            </a:lvl1pPr>
          </a:lstStyle>
          <a:p>
            <a:fld id="{5FF12C68-1A36-42AB-8DE7-7396072E8F1F}" type="slidenum">
              <a:rPr lang="en-CA" altLang="en-US"/>
              <a:pPr/>
              <a:t>‹#›</a:t>
            </a:fld>
            <a:endParaRPr lang="en-CA" altLang="en-US"/>
          </a:p>
        </p:txBody>
      </p:sp>
    </p:spTree>
    <p:extLst>
      <p:ext uri="{BB962C8B-B14F-4D97-AF65-F5344CB8AC3E}">
        <p14:creationId xmlns:p14="http://schemas.microsoft.com/office/powerpoint/2010/main" val="117321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57B9CA0-D393-590E-46A5-CC09C8A1DB68}"/>
              </a:ext>
            </a:extLst>
          </p:cNvPr>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505FD29-4C44-12E4-30AE-2312BFCFF555}"/>
              </a:ext>
            </a:extLst>
          </p:cNvPr>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p:cNvSpPr>
            <a:spLocks noGrp="1"/>
          </p:cNvSpPr>
          <p:nvPr>
            <p:ph sz="quarter" idx="4"/>
          </p:nvPr>
        </p:nvSpPr>
        <p:spPr>
          <a:xfrm>
            <a:off x="4649788"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155448"/>
            <a:ext cx="8229600" cy="1143000"/>
          </a:xfrm>
        </p:spPr>
        <p:txBody>
          <a:bodyPr/>
          <a:lstStyle>
            <a:lvl1pPr>
              <a:defRPr/>
            </a:lvl1pPr>
          </a:lstStyle>
          <a:p>
            <a:r>
              <a:rPr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6" name="Slide Number Placeholder 8">
            <a:extLst>
              <a:ext uri="{FF2B5EF4-FFF2-40B4-BE49-F238E27FC236}">
                <a16:creationId xmlns:a16="http://schemas.microsoft.com/office/drawing/2014/main" id="{8AB4DB40-4660-0AD8-7F35-2ECE84A515CC}"/>
              </a:ext>
            </a:extLst>
          </p:cNvPr>
          <p:cNvSpPr>
            <a:spLocks noGrp="1"/>
          </p:cNvSpPr>
          <p:nvPr>
            <p:ph type="sldNum" sz="quarter" idx="10"/>
          </p:nvPr>
        </p:nvSpPr>
        <p:spPr/>
        <p:txBody>
          <a:bodyPr/>
          <a:lstStyle>
            <a:lvl1pPr>
              <a:defRPr/>
            </a:lvl1pPr>
          </a:lstStyle>
          <a:p>
            <a:fld id="{210C96BB-5CBC-4F4A-BE6D-3E21B1920ED2}" type="slidenum">
              <a:rPr lang="en-CA" altLang="en-US"/>
              <a:pPr/>
              <a:t>‹#›</a:t>
            </a:fld>
            <a:endParaRPr lang="en-CA" altLang="en-US"/>
          </a:p>
        </p:txBody>
      </p:sp>
      <p:sp>
        <p:nvSpPr>
          <p:cNvPr id="7" name="Footer Placeholder 7">
            <a:extLst>
              <a:ext uri="{FF2B5EF4-FFF2-40B4-BE49-F238E27FC236}">
                <a16:creationId xmlns:a16="http://schemas.microsoft.com/office/drawing/2014/main" id="{901803E2-14C0-C15F-695C-E3B166F00BD7}"/>
              </a:ext>
            </a:extLst>
          </p:cNvPr>
          <p:cNvSpPr>
            <a:spLocks noGrp="1"/>
          </p:cNvSpPr>
          <p:nvPr>
            <p:ph type="ftr" sz="quarter" idx="11"/>
          </p:nvPr>
        </p:nvSpPr>
        <p:spPr/>
        <p:txBody>
          <a:bodyPr/>
          <a:lstStyle>
            <a:lvl1pPr>
              <a:defRPr/>
            </a:lvl1pPr>
          </a:lstStyle>
          <a:p>
            <a:pPr>
              <a:defRPr/>
            </a:pPr>
            <a:endParaRPr lang="en-CA"/>
          </a:p>
        </p:txBody>
      </p:sp>
      <p:sp>
        <p:nvSpPr>
          <p:cNvPr id="8" name="Date Placeholder 6">
            <a:extLst>
              <a:ext uri="{FF2B5EF4-FFF2-40B4-BE49-F238E27FC236}">
                <a16:creationId xmlns:a16="http://schemas.microsoft.com/office/drawing/2014/main" id="{1363FCC2-3DE1-854C-9977-507FEFB9CB1B}"/>
              </a:ext>
            </a:extLst>
          </p:cNvPr>
          <p:cNvSpPr>
            <a:spLocks noGrp="1"/>
          </p:cNvSpPr>
          <p:nvPr>
            <p:ph type="dt" sz="half" idx="12"/>
          </p:nvPr>
        </p:nvSpPr>
        <p:spPr/>
        <p:txBody>
          <a:bodyPr/>
          <a:lstStyle>
            <a:lvl1pPr>
              <a:defRPr/>
            </a:lvl1pPr>
          </a:lstStyle>
          <a:p>
            <a:pPr>
              <a:defRPr/>
            </a:pPr>
            <a:fld id="{E4BD7151-F73C-4313-9993-2D10A1BD4D12}" type="datetimeFigureOut">
              <a:rPr lang="en-CA"/>
              <a:pPr>
                <a:defRPr/>
              </a:pPr>
              <a:t>2025-07-07</a:t>
            </a:fld>
            <a:endParaRPr lang="en-CA"/>
          </a:p>
        </p:txBody>
      </p:sp>
    </p:spTree>
    <p:extLst>
      <p:ext uri="{BB962C8B-B14F-4D97-AF65-F5344CB8AC3E}">
        <p14:creationId xmlns:p14="http://schemas.microsoft.com/office/powerpoint/2010/main" val="1688285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3">
            <a:extLst>
              <a:ext uri="{FF2B5EF4-FFF2-40B4-BE49-F238E27FC236}">
                <a16:creationId xmlns:a16="http://schemas.microsoft.com/office/drawing/2014/main" id="{B9F3AB89-5766-35FA-57A7-6536C3FAD267}"/>
              </a:ext>
            </a:extLst>
          </p:cNvPr>
          <p:cNvSpPr>
            <a:spLocks noGrp="1"/>
          </p:cNvSpPr>
          <p:nvPr>
            <p:ph type="dt" sz="half" idx="10"/>
          </p:nvPr>
        </p:nvSpPr>
        <p:spPr/>
        <p:txBody>
          <a:bodyPr/>
          <a:lstStyle>
            <a:lvl1pPr>
              <a:defRPr/>
            </a:lvl1pPr>
          </a:lstStyle>
          <a:p>
            <a:pPr>
              <a:defRPr/>
            </a:pPr>
            <a:fld id="{1021B62F-C696-4733-9CB6-6583ECA58070}" type="datetimeFigureOut">
              <a:rPr lang="en-CA"/>
              <a:pPr>
                <a:defRPr/>
              </a:pPr>
              <a:t>2025-07-07</a:t>
            </a:fld>
            <a:endParaRPr lang="en-CA"/>
          </a:p>
        </p:txBody>
      </p:sp>
      <p:sp>
        <p:nvSpPr>
          <p:cNvPr id="4" name="Footer Placeholder 9">
            <a:extLst>
              <a:ext uri="{FF2B5EF4-FFF2-40B4-BE49-F238E27FC236}">
                <a16:creationId xmlns:a16="http://schemas.microsoft.com/office/drawing/2014/main" id="{8F7CC3E4-A916-C3B5-97B5-63370C7CF812}"/>
              </a:ext>
            </a:extLst>
          </p:cNvPr>
          <p:cNvSpPr>
            <a:spLocks noGrp="1"/>
          </p:cNvSpPr>
          <p:nvPr>
            <p:ph type="ftr" sz="quarter" idx="11"/>
          </p:nvPr>
        </p:nvSpPr>
        <p:spPr/>
        <p:txBody>
          <a:bodyPr/>
          <a:lstStyle>
            <a:lvl1pPr>
              <a:defRPr/>
            </a:lvl1pPr>
          </a:lstStyle>
          <a:p>
            <a:pPr>
              <a:defRPr/>
            </a:pPr>
            <a:endParaRPr lang="en-CA"/>
          </a:p>
        </p:txBody>
      </p:sp>
      <p:sp>
        <p:nvSpPr>
          <p:cNvPr id="5" name="Slide Number Placeholder 21">
            <a:extLst>
              <a:ext uri="{FF2B5EF4-FFF2-40B4-BE49-F238E27FC236}">
                <a16:creationId xmlns:a16="http://schemas.microsoft.com/office/drawing/2014/main" id="{4F81EB8A-31A7-A9E3-490C-3EA949CC7E54}"/>
              </a:ext>
            </a:extLst>
          </p:cNvPr>
          <p:cNvSpPr>
            <a:spLocks noGrp="1"/>
          </p:cNvSpPr>
          <p:nvPr>
            <p:ph type="sldNum" sz="quarter" idx="12"/>
          </p:nvPr>
        </p:nvSpPr>
        <p:spPr/>
        <p:txBody>
          <a:bodyPr/>
          <a:lstStyle>
            <a:lvl1pPr>
              <a:defRPr/>
            </a:lvl1pPr>
          </a:lstStyle>
          <a:p>
            <a:fld id="{60C9DB8C-4597-4ADF-B94D-1CE229918936}" type="slidenum">
              <a:rPr lang="en-CA" altLang="en-US"/>
              <a:pPr/>
              <a:t>‹#›</a:t>
            </a:fld>
            <a:endParaRPr lang="en-CA" altLang="en-US"/>
          </a:p>
        </p:txBody>
      </p:sp>
    </p:spTree>
    <p:extLst>
      <p:ext uri="{BB962C8B-B14F-4D97-AF65-F5344CB8AC3E}">
        <p14:creationId xmlns:p14="http://schemas.microsoft.com/office/powerpoint/2010/main" val="233949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a:extLst>
              <a:ext uri="{FF2B5EF4-FFF2-40B4-BE49-F238E27FC236}">
                <a16:creationId xmlns:a16="http://schemas.microsoft.com/office/drawing/2014/main" id="{289BEACC-6733-6DFE-A794-3CDED7BAD367}"/>
              </a:ext>
            </a:extLst>
          </p:cNvPr>
          <p:cNvSpPr>
            <a:spLocks noGrp="1"/>
          </p:cNvSpPr>
          <p:nvPr>
            <p:ph type="dt" sz="half" idx="10"/>
          </p:nvPr>
        </p:nvSpPr>
        <p:spPr/>
        <p:txBody>
          <a:bodyPr/>
          <a:lstStyle>
            <a:lvl1pPr>
              <a:defRPr/>
            </a:lvl1pPr>
          </a:lstStyle>
          <a:p>
            <a:pPr>
              <a:defRPr/>
            </a:pPr>
            <a:fld id="{F7FD6B84-442D-49B2-8884-D83AABC4FDDB}" type="datetimeFigureOut">
              <a:rPr lang="en-CA"/>
              <a:pPr>
                <a:defRPr/>
              </a:pPr>
              <a:t>2025-07-07</a:t>
            </a:fld>
            <a:endParaRPr lang="en-CA"/>
          </a:p>
        </p:txBody>
      </p:sp>
      <p:sp>
        <p:nvSpPr>
          <p:cNvPr id="3" name="Footer Placeholder 9">
            <a:extLst>
              <a:ext uri="{FF2B5EF4-FFF2-40B4-BE49-F238E27FC236}">
                <a16:creationId xmlns:a16="http://schemas.microsoft.com/office/drawing/2014/main" id="{809FCCAF-F5F7-CE58-129B-7740FAA2A1B4}"/>
              </a:ext>
            </a:extLst>
          </p:cNvPr>
          <p:cNvSpPr>
            <a:spLocks noGrp="1"/>
          </p:cNvSpPr>
          <p:nvPr>
            <p:ph type="ftr" sz="quarter" idx="11"/>
          </p:nvPr>
        </p:nvSpPr>
        <p:spPr/>
        <p:txBody>
          <a:bodyPr/>
          <a:lstStyle>
            <a:lvl1pPr>
              <a:defRPr/>
            </a:lvl1pPr>
          </a:lstStyle>
          <a:p>
            <a:pPr>
              <a:defRPr/>
            </a:pPr>
            <a:endParaRPr lang="en-CA"/>
          </a:p>
        </p:txBody>
      </p:sp>
      <p:sp>
        <p:nvSpPr>
          <p:cNvPr id="4" name="Slide Number Placeholder 21">
            <a:extLst>
              <a:ext uri="{FF2B5EF4-FFF2-40B4-BE49-F238E27FC236}">
                <a16:creationId xmlns:a16="http://schemas.microsoft.com/office/drawing/2014/main" id="{ADB79E6D-C1EC-0691-D12F-4205D7D1E9C4}"/>
              </a:ext>
            </a:extLst>
          </p:cNvPr>
          <p:cNvSpPr>
            <a:spLocks noGrp="1"/>
          </p:cNvSpPr>
          <p:nvPr>
            <p:ph type="sldNum" sz="quarter" idx="12"/>
          </p:nvPr>
        </p:nvSpPr>
        <p:spPr/>
        <p:txBody>
          <a:bodyPr/>
          <a:lstStyle>
            <a:lvl1pPr>
              <a:defRPr/>
            </a:lvl1pPr>
          </a:lstStyle>
          <a:p>
            <a:fld id="{50C75B57-ADD8-41FB-9D62-A72E56F662E7}" type="slidenum">
              <a:rPr lang="en-CA" altLang="en-US"/>
              <a:pPr/>
              <a:t>‹#›</a:t>
            </a:fld>
            <a:endParaRPr lang="en-CA" altLang="en-US"/>
          </a:p>
        </p:txBody>
      </p:sp>
    </p:spTree>
    <p:extLst>
      <p:ext uri="{BB962C8B-B14F-4D97-AF65-F5344CB8AC3E}">
        <p14:creationId xmlns:p14="http://schemas.microsoft.com/office/powerpoint/2010/main" val="2052294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2" name="Date Placeholder 23">
            <a:extLst>
              <a:ext uri="{FF2B5EF4-FFF2-40B4-BE49-F238E27FC236}">
                <a16:creationId xmlns:a16="http://schemas.microsoft.com/office/drawing/2014/main" id="{A7DC8B41-0E54-4959-3509-211FAAE566D3}"/>
              </a:ext>
            </a:extLst>
          </p:cNvPr>
          <p:cNvSpPr>
            <a:spLocks noGrp="1"/>
          </p:cNvSpPr>
          <p:nvPr>
            <p:ph type="dt" sz="half" idx="10"/>
          </p:nvPr>
        </p:nvSpPr>
        <p:spPr/>
        <p:txBody>
          <a:bodyPr/>
          <a:lstStyle>
            <a:lvl1pPr>
              <a:defRPr/>
            </a:lvl1pPr>
          </a:lstStyle>
          <a:p>
            <a:pPr>
              <a:defRPr/>
            </a:pPr>
            <a:fld id="{BBFCF605-8A93-4CBD-BC06-0316C44C2ADE}" type="datetimeFigureOut">
              <a:rPr lang="en-CA"/>
              <a:pPr>
                <a:defRPr/>
              </a:pPr>
              <a:t>2025-07-07</a:t>
            </a:fld>
            <a:endParaRPr lang="en-CA"/>
          </a:p>
        </p:txBody>
      </p:sp>
      <p:sp>
        <p:nvSpPr>
          <p:cNvPr id="4" name="Footer Placeholder 9">
            <a:extLst>
              <a:ext uri="{FF2B5EF4-FFF2-40B4-BE49-F238E27FC236}">
                <a16:creationId xmlns:a16="http://schemas.microsoft.com/office/drawing/2014/main" id="{07B1E035-3C53-BB92-DFA2-01E0798BCE60}"/>
              </a:ext>
            </a:extLst>
          </p:cNvPr>
          <p:cNvSpPr>
            <a:spLocks noGrp="1"/>
          </p:cNvSpPr>
          <p:nvPr>
            <p:ph type="ftr" sz="quarter" idx="11"/>
          </p:nvPr>
        </p:nvSpPr>
        <p:spPr/>
        <p:txBody>
          <a:bodyPr/>
          <a:lstStyle>
            <a:lvl1pPr>
              <a:defRPr/>
            </a:lvl1pPr>
          </a:lstStyle>
          <a:p>
            <a:pPr>
              <a:defRPr/>
            </a:pPr>
            <a:endParaRPr lang="en-CA"/>
          </a:p>
        </p:txBody>
      </p:sp>
      <p:sp>
        <p:nvSpPr>
          <p:cNvPr id="5" name="Slide Number Placeholder 21">
            <a:extLst>
              <a:ext uri="{FF2B5EF4-FFF2-40B4-BE49-F238E27FC236}">
                <a16:creationId xmlns:a16="http://schemas.microsoft.com/office/drawing/2014/main" id="{AB659890-2121-91FA-00F1-E302A0082F9A}"/>
              </a:ext>
            </a:extLst>
          </p:cNvPr>
          <p:cNvSpPr>
            <a:spLocks noGrp="1"/>
          </p:cNvSpPr>
          <p:nvPr>
            <p:ph type="sldNum" sz="quarter" idx="12"/>
          </p:nvPr>
        </p:nvSpPr>
        <p:spPr/>
        <p:txBody>
          <a:bodyPr/>
          <a:lstStyle>
            <a:lvl1pPr>
              <a:defRPr/>
            </a:lvl1pPr>
          </a:lstStyle>
          <a:p>
            <a:fld id="{B11A1345-8A53-4DE7-8D2D-2F19FA131DDA}" type="slidenum">
              <a:rPr lang="en-CA" altLang="en-US"/>
              <a:pPr/>
              <a:t>‹#›</a:t>
            </a:fld>
            <a:endParaRPr lang="en-CA" altLang="en-US"/>
          </a:p>
        </p:txBody>
      </p:sp>
    </p:spTree>
    <p:extLst>
      <p:ext uri="{BB962C8B-B14F-4D97-AF65-F5344CB8AC3E}">
        <p14:creationId xmlns:p14="http://schemas.microsoft.com/office/powerpoint/2010/main" val="2545595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a:t>Click icon to add picture</a:t>
            </a:r>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a:t>Click to edit Master text styles</a:t>
            </a:r>
          </a:p>
        </p:txBody>
      </p:sp>
      <p:sp>
        <p:nvSpPr>
          <p:cNvPr id="5" name="Date Placeholder 23">
            <a:extLst>
              <a:ext uri="{FF2B5EF4-FFF2-40B4-BE49-F238E27FC236}">
                <a16:creationId xmlns:a16="http://schemas.microsoft.com/office/drawing/2014/main" id="{9BBAF6A7-DD90-3878-AE6A-E66A14B06263}"/>
              </a:ext>
            </a:extLst>
          </p:cNvPr>
          <p:cNvSpPr>
            <a:spLocks noGrp="1"/>
          </p:cNvSpPr>
          <p:nvPr>
            <p:ph type="dt" sz="half" idx="10"/>
          </p:nvPr>
        </p:nvSpPr>
        <p:spPr/>
        <p:txBody>
          <a:bodyPr/>
          <a:lstStyle>
            <a:lvl1pPr>
              <a:defRPr/>
            </a:lvl1pPr>
          </a:lstStyle>
          <a:p>
            <a:pPr>
              <a:defRPr/>
            </a:pPr>
            <a:fld id="{8122620D-1DF7-4A2D-A6DA-924C68BDBCE7}" type="datetimeFigureOut">
              <a:rPr lang="en-CA"/>
              <a:pPr>
                <a:defRPr/>
              </a:pPr>
              <a:t>2025-07-07</a:t>
            </a:fld>
            <a:endParaRPr lang="en-CA"/>
          </a:p>
        </p:txBody>
      </p:sp>
      <p:sp>
        <p:nvSpPr>
          <p:cNvPr id="6" name="Footer Placeholder 9">
            <a:extLst>
              <a:ext uri="{FF2B5EF4-FFF2-40B4-BE49-F238E27FC236}">
                <a16:creationId xmlns:a16="http://schemas.microsoft.com/office/drawing/2014/main" id="{9609D000-C4E2-579E-3DF5-D2400BF41A2A}"/>
              </a:ext>
            </a:extLst>
          </p:cNvPr>
          <p:cNvSpPr>
            <a:spLocks noGrp="1"/>
          </p:cNvSpPr>
          <p:nvPr>
            <p:ph type="ftr" sz="quarter" idx="11"/>
          </p:nvPr>
        </p:nvSpPr>
        <p:spPr/>
        <p:txBody>
          <a:bodyPr/>
          <a:lstStyle>
            <a:lvl1pPr>
              <a:defRPr/>
            </a:lvl1pPr>
          </a:lstStyle>
          <a:p>
            <a:pPr>
              <a:defRPr/>
            </a:pPr>
            <a:endParaRPr lang="en-CA"/>
          </a:p>
        </p:txBody>
      </p:sp>
      <p:sp>
        <p:nvSpPr>
          <p:cNvPr id="7" name="Slide Number Placeholder 21">
            <a:extLst>
              <a:ext uri="{FF2B5EF4-FFF2-40B4-BE49-F238E27FC236}">
                <a16:creationId xmlns:a16="http://schemas.microsoft.com/office/drawing/2014/main" id="{317FD433-E372-5A9D-757F-D81CB2B95C9E}"/>
              </a:ext>
            </a:extLst>
          </p:cNvPr>
          <p:cNvSpPr>
            <a:spLocks noGrp="1"/>
          </p:cNvSpPr>
          <p:nvPr>
            <p:ph type="sldNum" sz="quarter" idx="12"/>
          </p:nvPr>
        </p:nvSpPr>
        <p:spPr/>
        <p:txBody>
          <a:bodyPr/>
          <a:lstStyle>
            <a:lvl1pPr>
              <a:defRPr/>
            </a:lvl1pPr>
          </a:lstStyle>
          <a:p>
            <a:fld id="{115C9E04-8A0E-410B-985E-E76EBCC642A1}" type="slidenum">
              <a:rPr lang="en-CA" altLang="en-US"/>
              <a:pPr/>
              <a:t>‹#›</a:t>
            </a:fld>
            <a:endParaRPr lang="en-CA" altLang="en-US"/>
          </a:p>
        </p:txBody>
      </p:sp>
    </p:spTree>
    <p:extLst>
      <p:ext uri="{BB962C8B-B14F-4D97-AF65-F5344CB8AC3E}">
        <p14:creationId xmlns:p14="http://schemas.microsoft.com/office/powerpoint/2010/main" val="467565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4E7F5054-C566-5DED-DD14-634647B55583}"/>
              </a:ext>
            </a:extLst>
          </p:cNvPr>
          <p:cNvSpPr>
            <a:spLocks noGrp="1"/>
          </p:cNvSpPr>
          <p:nvPr>
            <p:ph type="dt" sz="half" idx="10"/>
          </p:nvPr>
        </p:nvSpPr>
        <p:spPr/>
        <p:txBody>
          <a:bodyPr/>
          <a:lstStyle>
            <a:lvl1pPr>
              <a:defRPr/>
            </a:lvl1pPr>
          </a:lstStyle>
          <a:p>
            <a:pPr>
              <a:defRPr/>
            </a:pPr>
            <a:fld id="{496F5D5B-BAB5-40B6-96F7-35E03BCD7252}" type="datetimeFigureOut">
              <a:rPr lang="en-CA"/>
              <a:pPr>
                <a:defRPr/>
              </a:pPr>
              <a:t>2025-07-07</a:t>
            </a:fld>
            <a:endParaRPr lang="en-CA"/>
          </a:p>
        </p:txBody>
      </p:sp>
      <p:sp>
        <p:nvSpPr>
          <p:cNvPr id="5" name="Footer Placeholder 9">
            <a:extLst>
              <a:ext uri="{FF2B5EF4-FFF2-40B4-BE49-F238E27FC236}">
                <a16:creationId xmlns:a16="http://schemas.microsoft.com/office/drawing/2014/main" id="{9BD7635D-4E14-3611-12CB-42577F4C88F0}"/>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21">
            <a:extLst>
              <a:ext uri="{FF2B5EF4-FFF2-40B4-BE49-F238E27FC236}">
                <a16:creationId xmlns:a16="http://schemas.microsoft.com/office/drawing/2014/main" id="{32F6DEC9-0A03-999A-CE13-0958EB1DDBB7}"/>
              </a:ext>
            </a:extLst>
          </p:cNvPr>
          <p:cNvSpPr>
            <a:spLocks noGrp="1"/>
          </p:cNvSpPr>
          <p:nvPr>
            <p:ph type="sldNum" sz="quarter" idx="12"/>
          </p:nvPr>
        </p:nvSpPr>
        <p:spPr/>
        <p:txBody>
          <a:bodyPr/>
          <a:lstStyle>
            <a:lvl1pPr>
              <a:defRPr/>
            </a:lvl1pPr>
          </a:lstStyle>
          <a:p>
            <a:fld id="{F7E00072-3E6C-4A9E-999F-723DF125222C}" type="slidenum">
              <a:rPr lang="en-CA" altLang="en-US"/>
              <a:pPr/>
              <a:t>‹#›</a:t>
            </a:fld>
            <a:endParaRPr lang="en-CA" altLang="en-US"/>
          </a:p>
        </p:txBody>
      </p:sp>
    </p:spTree>
    <p:extLst>
      <p:ext uri="{BB962C8B-B14F-4D97-AF65-F5344CB8AC3E}">
        <p14:creationId xmlns:p14="http://schemas.microsoft.com/office/powerpoint/2010/main" val="380064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9D019543-BF76-319A-577C-E0C5976855D8}"/>
              </a:ext>
            </a:extLst>
          </p:cNvPr>
          <p:cNvSpPr>
            <a:spLocks noGrp="1"/>
          </p:cNvSpPr>
          <p:nvPr>
            <p:ph type="dt" sz="half" idx="10"/>
          </p:nvPr>
        </p:nvSpPr>
        <p:spPr/>
        <p:txBody>
          <a:bodyPr/>
          <a:lstStyle>
            <a:lvl1pPr>
              <a:defRPr/>
            </a:lvl1pPr>
          </a:lstStyle>
          <a:p>
            <a:pPr>
              <a:defRPr/>
            </a:pPr>
            <a:fld id="{6895C9E3-787D-4BCB-B1F6-8D229B3D6CF9}" type="datetimeFigureOut">
              <a:rPr lang="en-CA"/>
              <a:pPr>
                <a:defRPr/>
              </a:pPr>
              <a:t>2025-07-07</a:t>
            </a:fld>
            <a:endParaRPr lang="en-CA"/>
          </a:p>
        </p:txBody>
      </p:sp>
      <p:sp>
        <p:nvSpPr>
          <p:cNvPr id="5" name="Footer Placeholder 9">
            <a:extLst>
              <a:ext uri="{FF2B5EF4-FFF2-40B4-BE49-F238E27FC236}">
                <a16:creationId xmlns:a16="http://schemas.microsoft.com/office/drawing/2014/main" id="{5A51F3C2-1935-F8B1-6084-790121E30C6F}"/>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21">
            <a:extLst>
              <a:ext uri="{FF2B5EF4-FFF2-40B4-BE49-F238E27FC236}">
                <a16:creationId xmlns:a16="http://schemas.microsoft.com/office/drawing/2014/main" id="{93D31279-60C4-6156-18E4-1D7FD40287D9}"/>
              </a:ext>
            </a:extLst>
          </p:cNvPr>
          <p:cNvSpPr>
            <a:spLocks noGrp="1"/>
          </p:cNvSpPr>
          <p:nvPr>
            <p:ph type="sldNum" sz="quarter" idx="12"/>
          </p:nvPr>
        </p:nvSpPr>
        <p:spPr/>
        <p:txBody>
          <a:bodyPr/>
          <a:lstStyle>
            <a:lvl1pPr>
              <a:defRPr/>
            </a:lvl1pPr>
          </a:lstStyle>
          <a:p>
            <a:fld id="{FC952B07-9BF9-4F5E-B469-C50AEC73E640}" type="slidenum">
              <a:rPr lang="en-CA" altLang="en-US"/>
              <a:pPr/>
              <a:t>‹#›</a:t>
            </a:fld>
            <a:endParaRPr lang="en-CA" altLang="en-US"/>
          </a:p>
        </p:txBody>
      </p:sp>
    </p:spTree>
    <p:extLst>
      <p:ext uri="{BB962C8B-B14F-4D97-AF65-F5344CB8AC3E}">
        <p14:creationId xmlns:p14="http://schemas.microsoft.com/office/powerpoint/2010/main" val="3002090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ext Placeholder 8">
            <a:extLst>
              <a:ext uri="{FF2B5EF4-FFF2-40B4-BE49-F238E27FC236}">
                <a16:creationId xmlns:a16="http://schemas.microsoft.com/office/drawing/2014/main" id="{703AFDFF-7023-7BED-A865-82A36C6DFA0C}"/>
              </a:ext>
            </a:extLst>
          </p:cNvPr>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 name="Date Placeholder 23">
            <a:extLst>
              <a:ext uri="{FF2B5EF4-FFF2-40B4-BE49-F238E27FC236}">
                <a16:creationId xmlns:a16="http://schemas.microsoft.com/office/drawing/2014/main" id="{A4728065-833A-41D3-942F-8DE6607489D4}"/>
              </a:ext>
            </a:extLst>
          </p:cNvPr>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latin typeface="Arial" charset="0"/>
                <a:cs typeface="Arial" charset="0"/>
              </a:defRPr>
            </a:lvl1pPr>
          </a:lstStyle>
          <a:p>
            <a:pPr>
              <a:defRPr/>
            </a:pPr>
            <a:fld id="{F1B29A28-C972-4A7B-8FD7-9CBC5D9614B6}" type="datetimeFigureOut">
              <a:rPr lang="en-CA"/>
              <a:pPr>
                <a:defRPr/>
              </a:pPr>
              <a:t>2025-07-07</a:t>
            </a:fld>
            <a:endParaRPr lang="en-CA"/>
          </a:p>
        </p:txBody>
      </p:sp>
      <p:sp>
        <p:nvSpPr>
          <p:cNvPr id="10" name="Footer Placeholder 9">
            <a:extLst>
              <a:ext uri="{FF2B5EF4-FFF2-40B4-BE49-F238E27FC236}">
                <a16:creationId xmlns:a16="http://schemas.microsoft.com/office/drawing/2014/main" id="{D6F5547C-7729-4DCC-BBE1-974806EB3271}"/>
              </a:ext>
            </a:extLst>
          </p:cNvPr>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latin typeface="Arial" charset="0"/>
                <a:cs typeface="Arial" charset="0"/>
              </a:defRPr>
            </a:lvl1pPr>
          </a:lstStyle>
          <a:p>
            <a:pPr>
              <a:defRPr/>
            </a:pPr>
            <a:endParaRPr lang="en-CA"/>
          </a:p>
        </p:txBody>
      </p:sp>
      <p:sp>
        <p:nvSpPr>
          <p:cNvPr id="22" name="Slide Number Placeholder 21">
            <a:extLst>
              <a:ext uri="{FF2B5EF4-FFF2-40B4-BE49-F238E27FC236}">
                <a16:creationId xmlns:a16="http://schemas.microsoft.com/office/drawing/2014/main" id="{F7F2669B-8AB6-4610-9E9C-2BD3F60CB24D}"/>
              </a:ext>
            </a:extLst>
          </p:cNvPr>
          <p:cNvSpPr>
            <a:spLocks noGrp="1"/>
          </p:cNvSpPr>
          <p:nvPr>
            <p:ph type="sldNum" sz="quarter" idx="4"/>
          </p:nvPr>
        </p:nvSpPr>
        <p:spPr>
          <a:xfrm>
            <a:off x="8410575" y="6181725"/>
            <a:ext cx="609600" cy="457200"/>
          </a:xfrm>
          <a:prstGeom prst="rect">
            <a:avLst/>
          </a:prstGeom>
          <a:noFill/>
        </p:spPr>
        <p:txBody>
          <a:bodyPr vert="horz" wrap="square" lIns="0" tIns="0" rIns="0" bIns="0" numCol="1" anchor="ctr" anchorCtr="0" compatLnSpc="1">
            <a:prstTxWarp prst="textNoShape">
              <a:avLst/>
            </a:prstTxWarp>
            <a:noAutofit/>
          </a:bodyPr>
          <a:lstStyle>
            <a:lvl1pPr algn="ctr" eaLnBrk="1" hangingPunct="1">
              <a:defRPr sz="1600">
                <a:solidFill>
                  <a:schemeClr val="tx2"/>
                </a:solidFill>
              </a:defRPr>
            </a:lvl1pPr>
          </a:lstStyle>
          <a:p>
            <a:fld id="{456C6617-6E14-4C93-A2C1-1F288CC5F3CC}" type="slidenum">
              <a:rPr lang="en-CA" altLang="en-US"/>
              <a:pPr/>
              <a:t>‹#›</a:t>
            </a:fld>
            <a:endParaRPr lang="en-CA" altLang="en-US"/>
          </a:p>
        </p:txBody>
      </p:sp>
      <p:sp>
        <p:nvSpPr>
          <p:cNvPr id="5" name="Title Placeholder 4">
            <a:extLst>
              <a:ext uri="{FF2B5EF4-FFF2-40B4-BE49-F238E27FC236}">
                <a16:creationId xmlns:a16="http://schemas.microsoft.com/office/drawing/2014/main" id="{D37E4E37-77B3-45CB-93FE-FDC36351513A}"/>
              </a:ext>
            </a:extLst>
          </p:cNvPr>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a:t>Click to edit Master title style</a:t>
            </a:r>
          </a:p>
        </p:txBody>
      </p:sp>
    </p:spTree>
  </p:cSld>
  <p:clrMap bg1="dk1" tx1="lt1" bg2="dk2" tx2="lt2" accent1="accent1" accent2="accent2" accent3="accent3" accent4="accent4" accent5="accent5" accent6="accent6" hlink="hlink" folHlink="folHlink"/>
  <p:sldLayoutIdLst>
    <p:sldLayoutId id="2147483795" r:id="rId1"/>
    <p:sldLayoutId id="2147483787" r:id="rId2"/>
    <p:sldLayoutId id="2147483796" r:id="rId3"/>
    <p:sldLayoutId id="2147483788" r:id="rId4"/>
    <p:sldLayoutId id="2147483797"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a/url?sa=i&amp;rct=j&amp;q=&amp;esrc=s&amp;source=images&amp;cd=&amp;cad=rja&amp;uact=8&amp;ved=0ahUKEwju0KDPmv7PAhWM6IMKHcptAGkQjRwIBw&amp;url=http%3A%2F%2Fwww.free-city-guides.com%2Fyork%2Fwalking-tours%2F&amp;psig=AFQjCNEJwVBuTEwCLVQqn3mar6pvjgrCrw&amp;ust=1477768452176761"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a/url?sa=i&amp;rct=j&amp;q=&amp;esrc=s&amp;source=images&amp;cd=&amp;cad=rja&amp;uact=8&amp;ved=0ahUKEwiPqv_Jm_7PAhUK2IMKHbTBBy0QjRwIBw&amp;url=http%3A%2F%2Fwww.ghosthunt.co.uk%2F&amp;psig=AFQjCNEJwVBuTEwCLVQqn3mar6pvjgrCrw&amp;ust=1477768452176761"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a/url?sa=i&amp;rct=j&amp;q=&amp;esrc=s&amp;source=images&amp;cd=&amp;cad=rja&amp;uact=8&amp;ved=0ahUKEwjAmZ7Hi4XQAhVJ6oMKHav6ChoQjRwIBw&amp;url=http%3A%2F%2Fcharlestongrouptours.com%2Ftour-planning%2Fghost-tours%2F&amp;psig=AFQjCNGAMfmUdC0YVnPKT2woiO7fjk1J6w&amp;ust=1478004924218153"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a/url?sa=i&amp;rct=j&amp;q=&amp;esrc=s&amp;source=images&amp;cd=&amp;cad=rja&amp;uact=8&amp;ved=0ahUKEwjOotXti4XQAhWF7YMKHZ9cDk8QjRwIBw&amp;url=http%3A%2F%2Fwww.hearseghosttours.com%2Fsavannah-ghost-tours-celebrity.html&amp;bvm=bv.136811127,d.amc&amp;psig=AFQjCNG34mCRpdJBZ5b8chGC2dD2Mw8FaQ&amp;ust=1478004998300553" TargetMode="Externa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hyperlink" Target="http://www.google.ca/url?sa=i&amp;rct=j&amp;q=&amp;esrc=s&amp;source=images&amp;cd=&amp;cad=rja&amp;uact=8&amp;ved=0ahUKEwiVl-z6i4XQAhUKxYMKHStCAXEQjRwIBw&amp;url=http%3A%2F%2Ftheodysseyonline.com%2Fuga%2Fsavannah-ghost-tours-cara-anderson%2F89323&amp;bvm=bv.136811127,d.amc&amp;psig=AFQjCNG34mCRpdJBZ5b8chGC2dD2Mw8FaQ&amp;ust=147800499830055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a/url?sa=i&amp;rct=j&amp;q=&amp;esrc=s&amp;source=images&amp;cd=&amp;cad=rja&amp;uact=8&amp;ved=0ahUKEwiJuvWNjIXQAhVK7YMKHdMaBPMQjRwIBw&amp;url=http%3A%2F%2Fwww.disclose.tv%2Fnews%2Fthe_basics_of_ghost_hunting%2F124002&amp;bvm=bv.136811127,d.amc&amp;psig=AFQjCNF-4fzJe4AC1qJ51eh9-5at8OrEOA&amp;ust=1478005065793453"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google.ca/url?sa=i&amp;rct=j&amp;q=&amp;esrc=s&amp;source=images&amp;cd=&amp;cad=rja&amp;uact=8&amp;ved=0ahUKEwi_0sSljIXQAhUk0oMKHYbCC9kQjRwIBw&amp;url=https%3A%2F%2Fwww.pinterest.com%2Fpin%2F123989795961057840%2F&amp;bvm=bv.136811127,d.amc&amp;psig=AFQjCNEKxARYldeNPnqjCuJ3TNc5bfOEhA&amp;ust=1478005104211298"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a/url?sa=i&amp;rct=j&amp;q=&amp;esrc=s&amp;source=images&amp;cd=&amp;cad=rja&amp;uact=8&amp;ved=0ahUKEwigh4SjjoXQAhVE2IMKHZS6Cq0QjRwIBw&amp;url=http%3A%2F%2Fwww.huffingtonpost.ca%2F2014%2F10%2F23%2Fhaunted-canada_n_6035980.html&amp;bvm=bv.136811127,bs.1,d.amc&amp;psig=AFQjCNEqZgcjkXaqx0VJR-q5OEJ1pTBXvQ&amp;ust=1478005650696480"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a/url?sa=i&amp;rct=j&amp;q=&amp;esrc=s&amp;source=images&amp;cd=&amp;cad=rja&amp;uact=8&amp;ved=0ahUKEwi8sPrwjYXQAhXL3YMKHWo2AZIQjRwIBw&amp;url=http%3A%2F%2Fwww.webturf.com%2Foakbay%2Fhistory%2Fencyclopedia%2Fh%2Fmemorabilia%2Fhaunted_house%2F&amp;psig=AFQjCNGtJQWR7X05gtL6sywJ_Qce2YGN9w&amp;ust=1478005531949684"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a/url?sa=i&amp;rct=j&amp;q=&amp;esrc=s&amp;source=images&amp;cd=&amp;cad=rja&amp;uact=8&amp;ved=0ahUKEwi6nJTjkIXQAhUr04MKHRFaA2MQjRwIBw&amp;url=http%3A%2F%2Fwww.outlandishgatherings.com%2Fchateau-frontenac%2F&amp;psig=AFQjCNFAayf-XWUXQCL5qxlxOU2IEpAKFQ&amp;ust=1478006321752169"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google.ca/url?sa=i&amp;rct=j&amp;q=&amp;esrc=s&amp;source=images&amp;cd=&amp;cad=rja&amp;uact=8&amp;ved=0ahUKEwiyofWQj4XQAhULyoMKHVOHA9cQjRwIBw&amp;url=https%3A%2F%2Ftwitter.com%2Fcanadapostcorp%2Fstatus%2F776796295302225920&amp;psig=AFQjCNFKJQiv6nZhpqwA9SdoYgMA2p2LxA&amp;ust=1478005884266791"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ca/url?sa=i&amp;rct=j&amp;q=&amp;esrc=s&amp;source=images&amp;cd=&amp;cad=rja&amp;uact=8&amp;ved=0ahUKEwjFk4H6kIXQAhWs5IMKHdcdB1EQjRwIBw&amp;url=http%3A%2F%2Fwhyilovetoronto.tumblr.com%2Fpost%2F27343729875&amp;bvm=bv.137132246,d.amc&amp;psig=AFQjCNHkxm4IK4abC6Nd58PLlusvf47Bnw&amp;ust=1478006371091517"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ca/url?sa=i&amp;rct=j&amp;q=&amp;esrc=s&amp;source=images&amp;cd=&amp;cad=rja&amp;uact=8&amp;ved=0ahUKEwjoo9iEqoXQAhVE7YMKHcttBMIQjRwIBw&amp;url=http%3A%2F%2Funtappedcities.com%2F2016%2F04%2F18%2Fthe-secret-abandoned-shooting-range-below-the-park-slope-armory%2F&amp;bvm=bv.137132246,d.amc&amp;psig=AFQjCNFzGHTzaq4I4g7F0O49IA_u44VZ5Q&amp;ust=1478013064047521"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google.ca/url?sa=i&amp;rct=j&amp;q=&amp;esrc=s&amp;source=images&amp;cd=&amp;cad=rja&amp;uact=8&amp;ved=0ahUKEwjEwM7rkoXQAhUhxYMKHf7eBBUQjRwIBw&amp;url=https%3A%2F%2Froadtrippers.com%2Fstories%2Fgettysburg-the-most-haunted-place-in-america&amp;psig=AFQjCNHtMJ6ROfAQ9MU4rxVsuR5ckM9RVQ&amp;ust=1478006874837073" TargetMode="External"/><Relationship Id="rId2" Type="http://schemas.openxmlformats.org/officeDocument/2006/relationships/image" Target="../media/image42.jpeg"/><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ahUKEwjo-dKgk4XQAhVh7YMKHZ4LA9YQjRwIBw&amp;url=http%3A%2F%2Ftravel.allwomenstalk.com%2Fcreepy-cemeteries-for-epic-ghost-hunting%2F7&amp;bvm=bv.137132246,d.amc&amp;psig=AFQjCNFVObT147RWvDTXHT304gl1eTOalg&amp;ust=1478006987780952" TargetMode="External"/><Relationship Id="rId2" Type="http://schemas.openxmlformats.org/officeDocument/2006/relationships/image" Target="../media/image45.jpeg"/><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ahUKEwjtzufDk4XQAhVj74MKHZ8MAc8QjRwIBw&amp;url=http%3A%2F%2Ftravel.india.com%2Farticles%2Findias-most-haunted-bhangarh-fort-in-rajasthan%2F&amp;bvm=bv.137132246,d.amc&amp;psig=AFQjCNH7MimL87VL_3KuXsu0RW_vRSzHBw&amp;ust=1478007024241974" TargetMode="External"/><Relationship Id="rId2" Type="http://schemas.openxmlformats.org/officeDocument/2006/relationships/image" Target="../media/image47.jpeg"/><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ahUKEwjt5v7Xk4XQAhVMyoMKHYkdClkQjRwIBw&amp;url=http%3A%2F%2Fwww.californiabeaches.com%2Fthe-queen-mary%2F&amp;bvm=bv.137132246,d.amc&amp;psig=AFQjCNF0vGFD3Xt53qBHEcGj8goSshkYlQ&amp;ust=1478007103156047" TargetMode="External"/><Relationship Id="rId2" Type="http://schemas.openxmlformats.org/officeDocument/2006/relationships/image" Target="../media/image49.jpeg"/><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hyperlink" Target="https://www.google.ca/url?sa=i&amp;rct=j&amp;q=&amp;esrc=s&amp;source=images&amp;cd=&amp;cad=rja&amp;uact=8&amp;ved=0ahUKEwjxtN_vk4XQAhUH_IMKHTf_DUcQjRwIBw&amp;url=https%3A%2F%2Fwww.pinterest.com%2Frebma13%2Fhorror-scope%2F&amp;bvm=bv.137132246,d.amc&amp;psig=AFQjCNFdknbaHXBvDPhNWprLl9WLYhLezQ&amp;ust=1478007146335034" TargetMode="External"/><Relationship Id="rId2" Type="http://schemas.openxmlformats.org/officeDocument/2006/relationships/image" Target="../media/image51.jpeg"/><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www.google.ca/url?sa=i&amp;rct=j&amp;q=&amp;esrc=s&amp;source=images&amp;cd=&amp;cad=rja&amp;uact=8&amp;ved=0ahUKEwjqo73FlIXQAhWG5oMKHYllCUIQjRwIBw&amp;url=http%3A%2F%2Fphotogallery.indiatimes.com%2Fnews%2Fphotodhamal%2F26-rumoured-haunted-places%2Farticleshow%2F33233502.cms&amp;bvm=bv.137132246,d.amc&amp;psig=AFQjCNF0GD7stUxyTWWmmUG2M4tT2A4yoA&amp;ust=1478007327592637" TargetMode="Externa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ahUKEwjDlPTTlIXQAhWm7IMKHXGWCqgQjRwIBw&amp;url=http%3A%2F%2Fhalifaxmag.com%2Fcover%2Fhaunted-halifax%2F&amp;bvm=bv.137132246,d.amc&amp;psig=AFQjCNEFzGRA2wzQbbK_VeWLfwXig8oi0A&amp;ust=1478007364465791" TargetMode="External"/><Relationship Id="rId2" Type="http://schemas.openxmlformats.org/officeDocument/2006/relationships/image" Target="../media/image55.jpeg"/><Relationship Id="rId1" Type="http://schemas.openxmlformats.org/officeDocument/2006/relationships/slideLayout" Target="../slideLayouts/slideLayout4.xm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h3.redbubble.net/image.4136380.9735/flat,550x550,075,f.jpg">
            <a:extLst>
              <a:ext uri="{FF2B5EF4-FFF2-40B4-BE49-F238E27FC236}">
                <a16:creationId xmlns:a16="http://schemas.microsoft.com/office/drawing/2014/main" id="{E4A16AEA-FAF8-5F0F-8224-54519B2B7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ubtitle 2">
            <a:extLst>
              <a:ext uri="{FF2B5EF4-FFF2-40B4-BE49-F238E27FC236}">
                <a16:creationId xmlns:a16="http://schemas.microsoft.com/office/drawing/2014/main" id="{A879900D-AED0-4BB5-9129-5B57D88AEF33}"/>
              </a:ext>
            </a:extLst>
          </p:cNvPr>
          <p:cNvSpPr>
            <a:spLocks noGrp="1"/>
          </p:cNvSpPr>
          <p:nvPr>
            <p:ph type="subTitle" idx="1"/>
          </p:nvPr>
        </p:nvSpPr>
        <p:spPr>
          <a:xfrm>
            <a:off x="323850" y="2790825"/>
            <a:ext cx="8305800" cy="1143000"/>
          </a:xfrm>
          <a:solidFill>
            <a:schemeClr val="tx1">
              <a:alpha val="52000"/>
            </a:schemeClr>
          </a:solidFill>
        </p:spPr>
        <p:txBody>
          <a:bodyPr/>
          <a:lstStyle/>
          <a:p>
            <a:pPr eaLnBrk="1" fontAlgn="auto" hangingPunct="1">
              <a:spcAft>
                <a:spcPts val="0"/>
              </a:spcAft>
              <a:buFont typeface="Wingdings 2"/>
              <a:buNone/>
              <a:defRPr/>
            </a:pPr>
            <a:r>
              <a:rPr lang="en-CA" sz="6000" b="1" dirty="0">
                <a:solidFill>
                  <a:srgbClr val="C00000"/>
                </a:solidFill>
                <a:latin typeface="Chiller" panose="04020404031007020602" pitchFamily="82" charset="0"/>
              </a:rPr>
              <a:t>The Scariest Places on Earth</a:t>
            </a:r>
          </a:p>
        </p:txBody>
      </p:sp>
      <p:sp>
        <p:nvSpPr>
          <p:cNvPr id="2" name="Title 1">
            <a:extLst>
              <a:ext uri="{FF2B5EF4-FFF2-40B4-BE49-F238E27FC236}">
                <a16:creationId xmlns:a16="http://schemas.microsoft.com/office/drawing/2014/main" id="{7916CDB8-6E83-41CE-81F2-F62B055F44B8}"/>
              </a:ext>
            </a:extLst>
          </p:cNvPr>
          <p:cNvSpPr>
            <a:spLocks noGrp="1"/>
          </p:cNvSpPr>
          <p:nvPr>
            <p:ph type="ctrTitle"/>
          </p:nvPr>
        </p:nvSpPr>
        <p:spPr>
          <a:xfrm>
            <a:off x="442664" y="4616152"/>
            <a:ext cx="8305800" cy="1981200"/>
          </a:xfrm>
        </p:spPr>
        <p:txBody>
          <a:bodyPr/>
          <a:lstStyle/>
          <a:p>
            <a:pPr>
              <a:defRPr/>
            </a:pPr>
            <a:r>
              <a:rPr lang="en-CA" sz="7200">
                <a:solidFill>
                  <a:schemeClr val="tx1"/>
                </a:solidFill>
                <a:latin typeface="Arial Black" panose="020B0A04020102020204" pitchFamily="34" charset="0"/>
              </a:rPr>
              <a:t>Supernatural Tourism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a:extLst>
              <a:ext uri="{FF2B5EF4-FFF2-40B4-BE49-F238E27FC236}">
                <a16:creationId xmlns:a16="http://schemas.microsoft.com/office/drawing/2014/main" id="{4B2DF62D-9C12-487D-8EE7-F17412E6630D}"/>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Ghost Tourism</a:t>
            </a:r>
          </a:p>
        </p:txBody>
      </p:sp>
      <p:sp>
        <p:nvSpPr>
          <p:cNvPr id="6147" name="Content Placeholder 2">
            <a:extLst>
              <a:ext uri="{FF2B5EF4-FFF2-40B4-BE49-F238E27FC236}">
                <a16:creationId xmlns:a16="http://schemas.microsoft.com/office/drawing/2014/main" id="{C5D0434F-94DD-37F0-2188-0C794D14E904}"/>
              </a:ext>
            </a:extLst>
          </p:cNvPr>
          <p:cNvSpPr>
            <a:spLocks noGrp="1"/>
          </p:cNvSpPr>
          <p:nvPr>
            <p:ph sz="half" idx="1"/>
          </p:nvPr>
        </p:nvSpPr>
        <p:spPr>
          <a:xfrm>
            <a:off x="395288" y="1628775"/>
            <a:ext cx="4475162" cy="4497388"/>
          </a:xfrm>
        </p:spPr>
        <p:txBody>
          <a:bodyPr/>
          <a:lstStyle/>
          <a:p>
            <a:pPr eaLnBrk="1" hangingPunct="1"/>
            <a:r>
              <a:rPr lang="en-CA" altLang="en-US"/>
              <a:t>Ghost tourism has boomed over the past decade, propelled by the public's interest in the mysterious and supernatural. </a:t>
            </a:r>
          </a:p>
          <a:p>
            <a:pPr eaLnBrk="1" hangingPunct="1"/>
            <a:r>
              <a:rPr lang="en-CA" altLang="en-US"/>
              <a:t>People will travel to haunted landmarks or even stay in purportedly haunted hotels</a:t>
            </a:r>
          </a:p>
          <a:p>
            <a:pPr eaLnBrk="1" hangingPunct="1">
              <a:buFont typeface="Arial" panose="020B0604020202020204" pitchFamily="34" charset="0"/>
              <a:buNone/>
            </a:pPr>
            <a:endParaRPr lang="en-CA" altLang="en-US"/>
          </a:p>
        </p:txBody>
      </p:sp>
      <p:pic>
        <p:nvPicPr>
          <p:cNvPr id="6148" name="Picture 2" descr="http://blogs-images.forbes.com/bethgreenfield/files/2011/10/Ghost-Tour-Chalreston.jpg">
            <a:extLst>
              <a:ext uri="{FF2B5EF4-FFF2-40B4-BE49-F238E27FC236}">
                <a16:creationId xmlns:a16="http://schemas.microsoft.com/office/drawing/2014/main" id="{4A2D2A5E-2A9E-7A2F-3A5B-489300F6D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268413"/>
            <a:ext cx="3632200" cy="499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44A143E3-02FB-4294-8A4A-635D0D6E2432}"/>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Ghost Tours</a:t>
            </a:r>
          </a:p>
        </p:txBody>
      </p:sp>
      <p:sp>
        <p:nvSpPr>
          <p:cNvPr id="3" name="Content Placeholder 2">
            <a:extLst>
              <a:ext uri="{FF2B5EF4-FFF2-40B4-BE49-F238E27FC236}">
                <a16:creationId xmlns:a16="http://schemas.microsoft.com/office/drawing/2014/main" id="{88E8CFFE-872A-4AB8-A79B-57A37565EDD6}"/>
              </a:ext>
            </a:extLst>
          </p:cNvPr>
          <p:cNvSpPr>
            <a:spLocks noGrp="1"/>
          </p:cNvSpPr>
          <p:nvPr>
            <p:ph sz="half" idx="1"/>
          </p:nvPr>
        </p:nvSpPr>
        <p:spPr>
          <a:xfrm>
            <a:off x="457200" y="1524000"/>
            <a:ext cx="4059238" cy="4572000"/>
          </a:xfrm>
        </p:spPr>
        <p:txBody>
          <a:bodyPr rtlCol="0">
            <a:normAutofit fontScale="92500"/>
          </a:bodyPr>
          <a:lstStyle/>
          <a:p>
            <a:pPr marL="274320" indent="-274320" eaLnBrk="1" fontAlgn="auto" hangingPunct="1">
              <a:spcAft>
                <a:spcPts val="0"/>
              </a:spcAft>
              <a:buFont typeface="Arial" pitchFamily="34" charset="0"/>
              <a:buChar char="•"/>
              <a:defRPr/>
            </a:pPr>
            <a:r>
              <a:rPr lang="en-CA" dirty="0"/>
              <a:t>Very popular are “Ghost Walking Tours”. These are available in most big cities in North America and many places worldwide.</a:t>
            </a:r>
          </a:p>
          <a:p>
            <a:pPr marL="274320" indent="-274320" eaLnBrk="1" fontAlgn="auto" hangingPunct="1">
              <a:spcAft>
                <a:spcPts val="0"/>
              </a:spcAft>
              <a:buFont typeface="Arial" pitchFamily="34" charset="0"/>
              <a:buChar char="•"/>
              <a:defRPr/>
            </a:pPr>
            <a:r>
              <a:rPr lang="en-CA" dirty="0"/>
              <a:t>A usually costumed </a:t>
            </a:r>
            <a:r>
              <a:rPr lang="en-CA" dirty="0" err="1"/>
              <a:t>tourguide</a:t>
            </a:r>
            <a:r>
              <a:rPr lang="en-CA" dirty="0"/>
              <a:t> will walk with a group of people around an area at night and tell them all about the scary ‘true’ stories and a bit of local history.</a:t>
            </a:r>
          </a:p>
          <a:p>
            <a:pPr marL="274320" indent="-274320" eaLnBrk="1" fontAlgn="auto" hangingPunct="1">
              <a:spcAft>
                <a:spcPts val="0"/>
              </a:spcAft>
              <a:buFont typeface="Arial" pitchFamily="34" charset="0"/>
              <a:buChar char="•"/>
              <a:defRPr/>
            </a:pPr>
            <a:endParaRPr lang="en-CA" dirty="0"/>
          </a:p>
        </p:txBody>
      </p:sp>
      <p:pic>
        <p:nvPicPr>
          <p:cNvPr id="7172" name="Picture 2" descr="http://static.wixstatic.com/media/8a4b78_b2ff970020502006b2dc47184c606fe0.jpg_srz_480_320_85_22_0.50_1.20_0.00_jpg_srz">
            <a:extLst>
              <a:ext uri="{FF2B5EF4-FFF2-40B4-BE49-F238E27FC236}">
                <a16:creationId xmlns:a16="http://schemas.microsoft.com/office/drawing/2014/main" id="{AB6D4CDE-EC71-B24D-D9AA-91F9A31E2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925" y="2060575"/>
            <a:ext cx="4321175"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9F7E-57A4-4B8D-8F15-DEA02399A40B}"/>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Popular in October</a:t>
            </a:r>
          </a:p>
        </p:txBody>
      </p:sp>
      <p:sp>
        <p:nvSpPr>
          <p:cNvPr id="8195" name="Content Placeholder 2">
            <a:extLst>
              <a:ext uri="{FF2B5EF4-FFF2-40B4-BE49-F238E27FC236}">
                <a16:creationId xmlns:a16="http://schemas.microsoft.com/office/drawing/2014/main" id="{17333FB0-7080-ECDB-FFF0-D507C0E469CE}"/>
              </a:ext>
            </a:extLst>
          </p:cNvPr>
          <p:cNvSpPr>
            <a:spLocks noGrp="1"/>
          </p:cNvSpPr>
          <p:nvPr>
            <p:ph sz="half" idx="1"/>
          </p:nvPr>
        </p:nvSpPr>
        <p:spPr>
          <a:xfrm>
            <a:off x="457200" y="1524000"/>
            <a:ext cx="4059238" cy="4572000"/>
          </a:xfrm>
        </p:spPr>
        <p:txBody>
          <a:bodyPr/>
          <a:lstStyle/>
          <a:p>
            <a:r>
              <a:rPr lang="en-CA" altLang="en-US"/>
              <a:t>Unlike haunted houses, ghost tours are available all year long</a:t>
            </a:r>
          </a:p>
          <a:p>
            <a:r>
              <a:rPr lang="en-CA" altLang="en-US"/>
              <a:t>Of course demand for tickets really spikes around Halloween</a:t>
            </a:r>
          </a:p>
          <a:p>
            <a:endParaRPr lang="en-CA" altLang="en-US"/>
          </a:p>
        </p:txBody>
      </p:sp>
      <p:pic>
        <p:nvPicPr>
          <p:cNvPr id="8196" name="Picture 2" descr="Image result for ghost walking tour">
            <a:hlinkClick r:id="rId2"/>
            <a:extLst>
              <a:ext uri="{FF2B5EF4-FFF2-40B4-BE49-F238E27FC236}">
                <a16:creationId xmlns:a16="http://schemas.microsoft.com/office/drawing/2014/main" id="{6493F8E2-0812-2E7C-D143-B08328AD9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225" y="2205038"/>
            <a:ext cx="4030663"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C51D-D0DB-46DE-AE12-3C3BEA87C656}"/>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Growing Industry</a:t>
            </a:r>
          </a:p>
        </p:txBody>
      </p:sp>
      <p:sp>
        <p:nvSpPr>
          <p:cNvPr id="9219" name="Content Placeholder 2">
            <a:extLst>
              <a:ext uri="{FF2B5EF4-FFF2-40B4-BE49-F238E27FC236}">
                <a16:creationId xmlns:a16="http://schemas.microsoft.com/office/drawing/2014/main" id="{517E4A4C-8B02-77E4-9A42-FECB5A20A978}"/>
              </a:ext>
            </a:extLst>
          </p:cNvPr>
          <p:cNvSpPr>
            <a:spLocks noGrp="1"/>
          </p:cNvSpPr>
          <p:nvPr>
            <p:ph sz="half" idx="1"/>
          </p:nvPr>
        </p:nvSpPr>
        <p:spPr>
          <a:xfrm>
            <a:off x="457200" y="1524000"/>
            <a:ext cx="4059238" cy="4572000"/>
          </a:xfrm>
        </p:spPr>
        <p:txBody>
          <a:bodyPr/>
          <a:lstStyle/>
          <a:p>
            <a:r>
              <a:rPr lang="en-CA" altLang="en-US"/>
              <a:t>Ghost tourism is worth an estimated $300 million a year </a:t>
            </a:r>
          </a:p>
          <a:p>
            <a:r>
              <a:rPr lang="en-CA" altLang="en-US"/>
              <a:t>This has skyrocketed in the last 15 years from what used to be a novelty. </a:t>
            </a:r>
          </a:p>
          <a:p>
            <a:r>
              <a:rPr lang="en-CA" altLang="en-US"/>
              <a:t>Those big profits have caught the attention of municipalities in need of new revenue.</a:t>
            </a:r>
          </a:p>
        </p:txBody>
      </p:sp>
      <p:pic>
        <p:nvPicPr>
          <p:cNvPr id="9220" name="Picture 2" descr="Image result for ghost walking tour">
            <a:hlinkClick r:id="rId2"/>
            <a:extLst>
              <a:ext uri="{FF2B5EF4-FFF2-40B4-BE49-F238E27FC236}">
                <a16:creationId xmlns:a16="http://schemas.microsoft.com/office/drawing/2014/main" id="{85734579-A7D4-DD00-24ED-91FA80439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33600"/>
            <a:ext cx="42005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39CC3-2EFB-457E-82DC-B9373AEF1C26}"/>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What Makes a City a Good Place for Ghost Tourism?</a:t>
            </a:r>
            <a:endParaRPr lang="en-CA"/>
          </a:p>
        </p:txBody>
      </p:sp>
      <p:sp>
        <p:nvSpPr>
          <p:cNvPr id="3" name="Text Placeholder 2">
            <a:extLst>
              <a:ext uri="{FF2B5EF4-FFF2-40B4-BE49-F238E27FC236}">
                <a16:creationId xmlns:a16="http://schemas.microsoft.com/office/drawing/2014/main" id="{C737FBDC-4EBC-4D7E-9FFD-D617305C198D}"/>
              </a:ext>
            </a:extLst>
          </p:cNvPr>
          <p:cNvSpPr>
            <a:spLocks noGrp="1"/>
          </p:cNvSpPr>
          <p:nvPr>
            <p:ph type="body" idx="1"/>
          </p:nvPr>
        </p:nvSpPr>
        <p:spPr>
          <a:xfrm>
            <a:off x="685800" y="4959350"/>
            <a:ext cx="7924800" cy="984250"/>
          </a:xfrm>
        </p:spPr>
        <p:txBody>
          <a:bodyPr/>
          <a:lstStyle/>
          <a:p>
            <a:pPr>
              <a:defRPr/>
            </a:pPr>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E3DA3-0D40-458D-8529-20E92CC20C28}"/>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1) A long history of tragedy</a:t>
            </a:r>
          </a:p>
        </p:txBody>
      </p:sp>
      <p:sp>
        <p:nvSpPr>
          <p:cNvPr id="11267" name="Content Placeholder 3">
            <a:extLst>
              <a:ext uri="{FF2B5EF4-FFF2-40B4-BE49-F238E27FC236}">
                <a16:creationId xmlns:a16="http://schemas.microsoft.com/office/drawing/2014/main" id="{D832BE54-5A4B-244D-B53A-DBBEC1155C22}"/>
              </a:ext>
            </a:extLst>
          </p:cNvPr>
          <p:cNvSpPr>
            <a:spLocks noGrp="1"/>
          </p:cNvSpPr>
          <p:nvPr>
            <p:ph sz="half" idx="2"/>
          </p:nvPr>
        </p:nvSpPr>
        <p:spPr>
          <a:xfrm>
            <a:off x="0" y="4292600"/>
            <a:ext cx="9144000" cy="2016125"/>
          </a:xfrm>
        </p:spPr>
        <p:txBody>
          <a:bodyPr/>
          <a:lstStyle/>
          <a:p>
            <a:pPr lvl="1"/>
            <a:r>
              <a:rPr lang="en-CA" altLang="en-US" sz="2000"/>
              <a:t>New Orleans gets a lot of ghost tourism </a:t>
            </a:r>
          </a:p>
          <a:p>
            <a:pPr lvl="1"/>
            <a:r>
              <a:rPr lang="en-CA" altLang="en-US" sz="2000"/>
              <a:t>They’ve had a high concentration of ghastly deaths throughout their history.</a:t>
            </a:r>
          </a:p>
          <a:p>
            <a:pPr lvl="1"/>
            <a:r>
              <a:rPr lang="en-CA" altLang="en-US" sz="2000"/>
              <a:t> “We’ve had to deal with everything from cannibals to quicksand to alligators, snakes, a high murder rate, two major catastrophic fires in the late 1700s that destroyed the entire city, and over 27 yellow fever epidemics.” </a:t>
            </a:r>
          </a:p>
        </p:txBody>
      </p:sp>
      <p:pic>
        <p:nvPicPr>
          <p:cNvPr id="11268" name="Picture 6" descr="Image result for new orleans">
            <a:extLst>
              <a:ext uri="{FF2B5EF4-FFF2-40B4-BE49-F238E27FC236}">
                <a16:creationId xmlns:a16="http://schemas.microsoft.com/office/drawing/2014/main" id="{FEE09FCF-3176-C95D-8D52-ACBFF4E0E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738" y="1512888"/>
            <a:ext cx="8278812"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B026-2E66-4E04-A8B1-03CCC996961D}"/>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2) Diverse Population</a:t>
            </a:r>
          </a:p>
        </p:txBody>
      </p:sp>
      <p:sp>
        <p:nvSpPr>
          <p:cNvPr id="12291" name="Content Placeholder 2">
            <a:extLst>
              <a:ext uri="{FF2B5EF4-FFF2-40B4-BE49-F238E27FC236}">
                <a16:creationId xmlns:a16="http://schemas.microsoft.com/office/drawing/2014/main" id="{C8143385-3AEC-0A7F-C201-06D0F92D2CD3}"/>
              </a:ext>
            </a:extLst>
          </p:cNvPr>
          <p:cNvSpPr>
            <a:spLocks noGrp="1"/>
          </p:cNvSpPr>
          <p:nvPr>
            <p:ph sz="half" idx="1"/>
          </p:nvPr>
        </p:nvSpPr>
        <p:spPr>
          <a:xfrm>
            <a:off x="179388" y="1557338"/>
            <a:ext cx="3927475" cy="4608512"/>
          </a:xfrm>
        </p:spPr>
        <p:txBody>
          <a:bodyPr/>
          <a:lstStyle/>
          <a:p>
            <a:r>
              <a:rPr lang="en-CA" altLang="en-US"/>
              <a:t>Whenever you have different cultures together, you get storytelling.</a:t>
            </a:r>
          </a:p>
          <a:p>
            <a:r>
              <a:rPr lang="en-CA" altLang="en-US"/>
              <a:t>Vegas is no one’s idea of a cultural stew. </a:t>
            </a:r>
          </a:p>
          <a:p>
            <a:r>
              <a:rPr lang="en-CA" altLang="en-US"/>
              <a:t>And while Los Angeles is a city of transients, few stick around long enough  to be part of the inter-generational game of Ouija.</a:t>
            </a:r>
          </a:p>
        </p:txBody>
      </p:sp>
      <p:pic>
        <p:nvPicPr>
          <p:cNvPr id="12292" name="Picture 6" descr="Image result for diverse population">
            <a:extLst>
              <a:ext uri="{FF2B5EF4-FFF2-40B4-BE49-F238E27FC236}">
                <a16:creationId xmlns:a16="http://schemas.microsoft.com/office/drawing/2014/main" id="{904B4DFC-4EEA-767A-EF1E-D72EAADC0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6863" y="1989138"/>
            <a:ext cx="4600575"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946F9-A5B0-4B65-A8B0-B881683438A7}"/>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3) The city looks scary</a:t>
            </a:r>
          </a:p>
        </p:txBody>
      </p:sp>
      <p:sp>
        <p:nvSpPr>
          <p:cNvPr id="13315" name="Content Placeholder 2">
            <a:extLst>
              <a:ext uri="{FF2B5EF4-FFF2-40B4-BE49-F238E27FC236}">
                <a16:creationId xmlns:a16="http://schemas.microsoft.com/office/drawing/2014/main" id="{8D9B59F8-C6BE-B2BE-3C89-99741D370DF9}"/>
              </a:ext>
            </a:extLst>
          </p:cNvPr>
          <p:cNvSpPr>
            <a:spLocks noGrp="1"/>
          </p:cNvSpPr>
          <p:nvPr>
            <p:ph sz="half" idx="1"/>
          </p:nvPr>
        </p:nvSpPr>
        <p:spPr>
          <a:xfrm>
            <a:off x="457200" y="1524000"/>
            <a:ext cx="4059238" cy="4572000"/>
          </a:xfrm>
        </p:spPr>
        <p:txBody>
          <a:bodyPr/>
          <a:lstStyle/>
          <a:p>
            <a:r>
              <a:rPr lang="en-CA" altLang="en-US"/>
              <a:t>Neither Vegas or Los Angeles look scary. </a:t>
            </a:r>
          </a:p>
          <a:p>
            <a:r>
              <a:rPr lang="en-CA" altLang="en-US"/>
              <a:t>The aesthetics of a city figures largely when it comes to starting a ghost tour. </a:t>
            </a:r>
          </a:p>
          <a:p>
            <a:r>
              <a:rPr lang="en-CA" altLang="en-US"/>
              <a:t>Walking through the French Quarter evokes more feelings of dread than strolling under the glittering lights of the Vegas Strip</a:t>
            </a:r>
          </a:p>
        </p:txBody>
      </p:sp>
      <p:pic>
        <p:nvPicPr>
          <p:cNvPr id="13316" name="Picture 2" descr="Image result for creepy new orleans">
            <a:extLst>
              <a:ext uri="{FF2B5EF4-FFF2-40B4-BE49-F238E27FC236}">
                <a16:creationId xmlns:a16="http://schemas.microsoft.com/office/drawing/2014/main" id="{CC95C0C7-3832-3589-DBA7-6ECBFBFFF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438" y="1371600"/>
            <a:ext cx="3492500" cy="507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E56F-23FD-4C19-8175-61DBA8F300EF}"/>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4) The city is walkable</a:t>
            </a:r>
          </a:p>
        </p:txBody>
      </p:sp>
      <p:sp>
        <p:nvSpPr>
          <p:cNvPr id="14339" name="Content Placeholder 2">
            <a:extLst>
              <a:ext uri="{FF2B5EF4-FFF2-40B4-BE49-F238E27FC236}">
                <a16:creationId xmlns:a16="http://schemas.microsoft.com/office/drawing/2014/main" id="{5DE02DD7-E2E4-663E-12FB-5CBB386BCA29}"/>
              </a:ext>
            </a:extLst>
          </p:cNvPr>
          <p:cNvSpPr>
            <a:spLocks noGrp="1"/>
          </p:cNvSpPr>
          <p:nvPr>
            <p:ph sz="half" idx="1"/>
          </p:nvPr>
        </p:nvSpPr>
        <p:spPr>
          <a:xfrm>
            <a:off x="457200" y="1524000"/>
            <a:ext cx="8435975" cy="2265363"/>
          </a:xfrm>
        </p:spPr>
        <p:txBody>
          <a:bodyPr/>
          <a:lstStyle/>
          <a:p>
            <a:r>
              <a:rPr lang="en-CA" altLang="en-US"/>
              <a:t>The topography needs to be considered, too. </a:t>
            </a:r>
          </a:p>
          <a:p>
            <a:r>
              <a:rPr lang="en-CA" altLang="en-US"/>
              <a:t>New Orleans is flat and easily walkable, San Francisco is all hills. </a:t>
            </a:r>
          </a:p>
          <a:p>
            <a:r>
              <a:rPr lang="en-CA" altLang="en-US"/>
              <a:t>Walking tours need to be easy. </a:t>
            </a:r>
          </a:p>
        </p:txBody>
      </p:sp>
      <p:pic>
        <p:nvPicPr>
          <p:cNvPr id="14340" name="Picture 2" descr="Image result for trudging up city street steep">
            <a:extLst>
              <a:ext uri="{FF2B5EF4-FFF2-40B4-BE49-F238E27FC236}">
                <a16:creationId xmlns:a16="http://schemas.microsoft.com/office/drawing/2014/main" id="{60A6072D-C2B2-D2D1-DC95-B6E17AFFA7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9050" y="3429000"/>
            <a:ext cx="40259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B6ED-8A70-473D-8BC4-4D11E4D477D7}"/>
              </a:ext>
            </a:extLst>
          </p:cNvPr>
          <p:cNvSpPr>
            <a:spLocks noGrp="1"/>
          </p:cNvSpPr>
          <p:nvPr>
            <p:ph type="title"/>
          </p:nvPr>
        </p:nvSpPr>
        <p:spPr/>
        <p:txBody>
          <a:bodyPr>
            <a:normAutofit fontScale="90000"/>
          </a:bodyPr>
          <a:lstStyle/>
          <a:p>
            <a:pPr>
              <a:defRPr/>
            </a:pPr>
            <a:r>
              <a:rPr lang="en-CA">
                <a:solidFill>
                  <a:schemeClr val="bg1"/>
                </a:solidFill>
                <a:latin typeface="Arial Black" panose="020B0A04020102020204" pitchFamily="34" charset="0"/>
              </a:rPr>
              <a:t>5) The historic district needs to be active &amp; vibrant &amp; safe </a:t>
            </a:r>
          </a:p>
        </p:txBody>
      </p:sp>
      <p:sp>
        <p:nvSpPr>
          <p:cNvPr id="15363" name="Content Placeholder 2">
            <a:extLst>
              <a:ext uri="{FF2B5EF4-FFF2-40B4-BE49-F238E27FC236}">
                <a16:creationId xmlns:a16="http://schemas.microsoft.com/office/drawing/2014/main" id="{0CA9A7A6-0BD4-48D6-CB03-954A85B0360B}"/>
              </a:ext>
            </a:extLst>
          </p:cNvPr>
          <p:cNvSpPr>
            <a:spLocks noGrp="1"/>
          </p:cNvSpPr>
          <p:nvPr>
            <p:ph sz="half" idx="1"/>
          </p:nvPr>
        </p:nvSpPr>
        <p:spPr>
          <a:xfrm>
            <a:off x="250825" y="1524000"/>
            <a:ext cx="8713788" cy="2625725"/>
          </a:xfrm>
        </p:spPr>
        <p:txBody>
          <a:bodyPr/>
          <a:lstStyle/>
          <a:p>
            <a:r>
              <a:rPr lang="en-CA" altLang="en-US"/>
              <a:t>San Diego’s Old Town has a lively bar scene</a:t>
            </a:r>
          </a:p>
          <a:p>
            <a:r>
              <a:rPr lang="en-CA" altLang="en-US"/>
              <a:t>Savannah closes early but has a walking population throughout the night</a:t>
            </a:r>
          </a:p>
          <a:p>
            <a:r>
              <a:rPr lang="en-CA" altLang="en-US"/>
              <a:t>Being in an active neighborhood, of course, leads to the most important reason that ghost tours are around: Tourists.</a:t>
            </a:r>
          </a:p>
          <a:p>
            <a:r>
              <a:rPr lang="en-CA" altLang="en-US"/>
              <a:t>They need to feel safe.</a:t>
            </a:r>
          </a:p>
        </p:txBody>
      </p:sp>
      <p:pic>
        <p:nvPicPr>
          <p:cNvPr id="15364" name="Picture 6" descr="Image result for san diego old town">
            <a:extLst>
              <a:ext uri="{FF2B5EF4-FFF2-40B4-BE49-F238E27FC236}">
                <a16:creationId xmlns:a16="http://schemas.microsoft.com/office/drawing/2014/main" id="{9F54733D-6CAF-492C-FB87-94510B177A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3789363"/>
            <a:ext cx="50657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D507B-0CC7-44D9-895A-3C1B09A0F774}"/>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Ghost Tourism = $$$</a:t>
            </a:r>
          </a:p>
        </p:txBody>
      </p:sp>
      <p:sp>
        <p:nvSpPr>
          <p:cNvPr id="16387" name="Content Placeholder 2">
            <a:extLst>
              <a:ext uri="{FF2B5EF4-FFF2-40B4-BE49-F238E27FC236}">
                <a16:creationId xmlns:a16="http://schemas.microsoft.com/office/drawing/2014/main" id="{F025E057-DAEF-DC3E-42B7-BC8986B659DB}"/>
              </a:ext>
            </a:extLst>
          </p:cNvPr>
          <p:cNvSpPr>
            <a:spLocks noGrp="1"/>
          </p:cNvSpPr>
          <p:nvPr>
            <p:ph sz="half" idx="1"/>
          </p:nvPr>
        </p:nvSpPr>
        <p:spPr>
          <a:xfrm>
            <a:off x="457200" y="1524000"/>
            <a:ext cx="4059238" cy="4572000"/>
          </a:xfrm>
        </p:spPr>
        <p:txBody>
          <a:bodyPr/>
          <a:lstStyle/>
          <a:p>
            <a:r>
              <a:rPr lang="en-CA" altLang="en-US"/>
              <a:t>Becoming a licensed tour guide is easy: You pay a fee, get a license, and take the tour guide’s test</a:t>
            </a:r>
          </a:p>
          <a:p>
            <a:endParaRPr lang="en-CA" altLang="en-US"/>
          </a:p>
        </p:txBody>
      </p:sp>
      <p:sp>
        <p:nvSpPr>
          <p:cNvPr id="16388" name="Content Placeholder 3">
            <a:extLst>
              <a:ext uri="{FF2B5EF4-FFF2-40B4-BE49-F238E27FC236}">
                <a16:creationId xmlns:a16="http://schemas.microsoft.com/office/drawing/2014/main" id="{A924E603-55B9-00F0-8764-D8A3174DDBCA}"/>
              </a:ext>
            </a:extLst>
          </p:cNvPr>
          <p:cNvSpPr>
            <a:spLocks noGrp="1"/>
          </p:cNvSpPr>
          <p:nvPr>
            <p:ph sz="half" idx="2"/>
          </p:nvPr>
        </p:nvSpPr>
        <p:spPr>
          <a:xfrm>
            <a:off x="4648200" y="1524000"/>
            <a:ext cx="4059238" cy="4572000"/>
          </a:xfrm>
        </p:spPr>
        <p:txBody>
          <a:bodyPr/>
          <a:lstStyle/>
          <a:p>
            <a:r>
              <a:rPr lang="en-CA" altLang="en-US"/>
              <a:t>Ghost tours can be a very lucrative business: It is a service with little overhead and start-up costs. </a:t>
            </a:r>
          </a:p>
          <a:p>
            <a:r>
              <a:rPr lang="en-CA" altLang="en-US"/>
              <a:t>Tickets  for a ghost tour often cost $10 to $30 or more per person. </a:t>
            </a:r>
          </a:p>
          <a:p>
            <a:r>
              <a:rPr lang="en-CA" altLang="en-US"/>
              <a:t>With a large group, a good storyteller can make $500</a:t>
            </a:r>
          </a:p>
        </p:txBody>
      </p:sp>
      <p:pic>
        <p:nvPicPr>
          <p:cNvPr id="16389" name="Picture 6" descr="Image result for ghost tour">
            <a:hlinkClick r:id="rId2"/>
            <a:extLst>
              <a:ext uri="{FF2B5EF4-FFF2-40B4-BE49-F238E27FC236}">
                <a16:creationId xmlns:a16="http://schemas.microsoft.com/office/drawing/2014/main" id="{3C5329B2-2396-63D3-3F15-510F7366B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573463"/>
            <a:ext cx="4037012"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C63F-90C6-49DC-A292-33728234AE06}"/>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Example: Savannah, Georgia</a:t>
            </a:r>
          </a:p>
        </p:txBody>
      </p:sp>
      <p:sp>
        <p:nvSpPr>
          <p:cNvPr id="17411" name="Content Placeholder 2">
            <a:extLst>
              <a:ext uri="{FF2B5EF4-FFF2-40B4-BE49-F238E27FC236}">
                <a16:creationId xmlns:a16="http://schemas.microsoft.com/office/drawing/2014/main" id="{4D0E570A-B01F-0B5E-9E3B-05A5820C3F1C}"/>
              </a:ext>
            </a:extLst>
          </p:cNvPr>
          <p:cNvSpPr>
            <a:spLocks noGrp="1"/>
          </p:cNvSpPr>
          <p:nvPr>
            <p:ph sz="half" idx="1"/>
          </p:nvPr>
        </p:nvSpPr>
        <p:spPr>
          <a:xfrm>
            <a:off x="323850" y="1524000"/>
            <a:ext cx="4324350" cy="4572000"/>
          </a:xfrm>
        </p:spPr>
        <p:txBody>
          <a:bodyPr/>
          <a:lstStyle/>
          <a:p>
            <a:r>
              <a:rPr lang="en-CA" altLang="en-US"/>
              <a:t>Like any business, competition can lead to some intense moments.</a:t>
            </a:r>
          </a:p>
          <a:p>
            <a:r>
              <a:rPr lang="en-CA" altLang="en-US"/>
              <a:t>47 ghost tours there</a:t>
            </a:r>
          </a:p>
          <a:p>
            <a:r>
              <a:rPr lang="en-CA" altLang="en-US"/>
              <a:t>City population: 132,000 people </a:t>
            </a:r>
          </a:p>
          <a:p>
            <a:r>
              <a:rPr lang="en-CA" altLang="en-US"/>
              <a:t>12 million tourists annually</a:t>
            </a:r>
          </a:p>
          <a:p>
            <a:r>
              <a:rPr lang="en-CA" altLang="en-US"/>
              <a:t>Once a tour-guide had a rival guide shoot rubber bullets at her</a:t>
            </a:r>
          </a:p>
          <a:p>
            <a:endParaRPr lang="en-CA" altLang="en-US"/>
          </a:p>
        </p:txBody>
      </p:sp>
      <p:pic>
        <p:nvPicPr>
          <p:cNvPr id="17412" name="Picture 6" descr="Image result for ghost tour savannah">
            <a:hlinkClick r:id="rId2"/>
            <a:extLst>
              <a:ext uri="{FF2B5EF4-FFF2-40B4-BE49-F238E27FC236}">
                <a16:creationId xmlns:a16="http://schemas.microsoft.com/office/drawing/2014/main" id="{A0913B65-741B-CC24-CDE7-8B7688B8C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313"/>
            <a:ext cx="4183063"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8" descr="Image result for ghost tour savannah">
            <a:hlinkClick r:id="rId4"/>
            <a:extLst>
              <a:ext uri="{FF2B5EF4-FFF2-40B4-BE49-F238E27FC236}">
                <a16:creationId xmlns:a16="http://schemas.microsoft.com/office/drawing/2014/main" id="{660F5921-D4E3-6638-EBAE-BA0E87D4AB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900" y="4149725"/>
            <a:ext cx="3495675"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487C-CAD8-4AF6-B650-18D50E599EC4}"/>
              </a:ext>
            </a:extLst>
          </p:cNvPr>
          <p:cNvSpPr>
            <a:spLocks noGrp="1"/>
          </p:cNvSpPr>
          <p:nvPr>
            <p:ph type="title"/>
          </p:nvPr>
        </p:nvSpPr>
        <p:spPr/>
        <p:txBody>
          <a:bodyPr>
            <a:normAutofit fontScale="90000"/>
          </a:bodyPr>
          <a:lstStyle/>
          <a:p>
            <a:pPr>
              <a:defRPr/>
            </a:pPr>
            <a:r>
              <a:rPr lang="en-CA">
                <a:solidFill>
                  <a:schemeClr val="bg1"/>
                </a:solidFill>
                <a:latin typeface="Arial Black" panose="020B0A04020102020204" pitchFamily="34" charset="0"/>
              </a:rPr>
              <a:t>Ghost Tours vs Ghost Hunting</a:t>
            </a:r>
          </a:p>
        </p:txBody>
      </p:sp>
      <p:sp>
        <p:nvSpPr>
          <p:cNvPr id="18435" name="Content Placeholder 2">
            <a:extLst>
              <a:ext uri="{FF2B5EF4-FFF2-40B4-BE49-F238E27FC236}">
                <a16:creationId xmlns:a16="http://schemas.microsoft.com/office/drawing/2014/main" id="{30B5F605-E5AF-5151-3318-4BB1BE89F439}"/>
              </a:ext>
            </a:extLst>
          </p:cNvPr>
          <p:cNvSpPr>
            <a:spLocks noGrp="1"/>
          </p:cNvSpPr>
          <p:nvPr>
            <p:ph sz="half" idx="1"/>
          </p:nvPr>
        </p:nvSpPr>
        <p:spPr>
          <a:xfrm>
            <a:off x="457200" y="1524000"/>
            <a:ext cx="4059238" cy="4572000"/>
          </a:xfrm>
        </p:spPr>
        <p:txBody>
          <a:bodyPr/>
          <a:lstStyle/>
          <a:p>
            <a:r>
              <a:rPr lang="en-CA" altLang="en-US"/>
              <a:t>Ghost tours = walking around listening to a historian</a:t>
            </a:r>
          </a:p>
          <a:p>
            <a:r>
              <a:rPr lang="en-CA" altLang="en-US"/>
              <a:t>Ghost Hunting = using specialized equipment to seek out evidence of ghosts</a:t>
            </a:r>
          </a:p>
          <a:p>
            <a:endParaRPr lang="en-CA" altLang="en-US"/>
          </a:p>
        </p:txBody>
      </p:sp>
      <p:pic>
        <p:nvPicPr>
          <p:cNvPr id="18436" name="Picture 6" descr="Image result for ghost hunting">
            <a:hlinkClick r:id="rId2"/>
            <a:extLst>
              <a:ext uri="{FF2B5EF4-FFF2-40B4-BE49-F238E27FC236}">
                <a16:creationId xmlns:a16="http://schemas.microsoft.com/office/drawing/2014/main" id="{D64A443E-A35B-7C46-5E28-480542167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725" y="2349500"/>
            <a:ext cx="4367213"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4EE8-F00A-47DB-B4D1-4C336A4F7445}"/>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Haunted Hotels</a:t>
            </a:r>
          </a:p>
        </p:txBody>
      </p:sp>
      <p:sp>
        <p:nvSpPr>
          <p:cNvPr id="19459" name="Content Placeholder 2">
            <a:extLst>
              <a:ext uri="{FF2B5EF4-FFF2-40B4-BE49-F238E27FC236}">
                <a16:creationId xmlns:a16="http://schemas.microsoft.com/office/drawing/2014/main" id="{57E2861A-ABE7-946E-4E24-DA70E3AD139C}"/>
              </a:ext>
            </a:extLst>
          </p:cNvPr>
          <p:cNvSpPr>
            <a:spLocks noGrp="1"/>
          </p:cNvSpPr>
          <p:nvPr>
            <p:ph sz="half" idx="1"/>
          </p:nvPr>
        </p:nvSpPr>
        <p:spPr>
          <a:xfrm>
            <a:off x="179388" y="1304925"/>
            <a:ext cx="4397375" cy="4572000"/>
          </a:xfrm>
        </p:spPr>
        <p:txBody>
          <a:bodyPr/>
          <a:lstStyle/>
          <a:p>
            <a:r>
              <a:rPr lang="en-CA" altLang="en-US"/>
              <a:t>Hotels are cashing in on their supernatural credentials.</a:t>
            </a:r>
          </a:p>
          <a:p>
            <a:r>
              <a:rPr lang="en-CA" altLang="en-US" sz="2400"/>
              <a:t>Colorado’s Stanley Hotel, the hotel that inspired “The Shining”, offers ghost tours and a “Ghost Adventure” package starting at around $283/night</a:t>
            </a:r>
          </a:p>
          <a:p>
            <a:r>
              <a:rPr lang="en-CA" altLang="en-US" sz="2400"/>
              <a:t>The hotel was on the verge of bankruptcy before it was featured in a 2006 episode of the Syfy program Ghost Hunters. </a:t>
            </a:r>
          </a:p>
          <a:p>
            <a:endParaRPr lang="en-CA" altLang="en-US" sz="2400"/>
          </a:p>
        </p:txBody>
      </p:sp>
      <p:pic>
        <p:nvPicPr>
          <p:cNvPr id="19460" name="Picture 6" descr="Image result for colorado stanley hotel">
            <a:hlinkClick r:id="rId2"/>
            <a:extLst>
              <a:ext uri="{FF2B5EF4-FFF2-40B4-BE49-F238E27FC236}">
                <a16:creationId xmlns:a16="http://schemas.microsoft.com/office/drawing/2014/main" id="{F0EF3DB0-5F95-501F-ABF3-75E626503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28775"/>
            <a:ext cx="4192588"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Content Placeholder 2">
            <a:extLst>
              <a:ext uri="{FF2B5EF4-FFF2-40B4-BE49-F238E27FC236}">
                <a16:creationId xmlns:a16="http://schemas.microsoft.com/office/drawing/2014/main" id="{FA541840-A006-2CAC-A789-8E120FAAF258}"/>
              </a:ext>
            </a:extLst>
          </p:cNvPr>
          <p:cNvSpPr>
            <a:spLocks noGrp="1"/>
          </p:cNvSpPr>
          <p:nvPr>
            <p:ph sz="half" idx="1"/>
          </p:nvPr>
        </p:nvSpPr>
        <p:spPr>
          <a:xfrm>
            <a:off x="4643438" y="4652963"/>
            <a:ext cx="4397375" cy="2060575"/>
          </a:xfrm>
        </p:spPr>
        <p:txBody>
          <a:bodyPr/>
          <a:lstStyle/>
          <a:p>
            <a:r>
              <a:rPr lang="en-CA" altLang="en-US" sz="2400"/>
              <a:t>You can upgrade to a haunted room upon check-in</a:t>
            </a:r>
          </a:p>
          <a:p>
            <a:r>
              <a:rPr lang="en-CA" altLang="en-US" sz="2400"/>
              <a:t>The hotel also reassures would-be guests that they only host “happy ghosts.”</a:t>
            </a:r>
          </a:p>
          <a:p>
            <a:endParaRPr lang="en-CA"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6709B-31A7-4DCD-897C-53E97269636A}"/>
              </a:ext>
            </a:extLst>
          </p:cNvPr>
          <p:cNvSpPr>
            <a:spLocks noGrp="1"/>
          </p:cNvSpPr>
          <p:nvPr>
            <p:ph type="title"/>
          </p:nvPr>
        </p:nvSpPr>
        <p:spPr>
          <a:xfrm>
            <a:off x="323528" y="152400"/>
            <a:ext cx="8686800" cy="1219200"/>
          </a:xfrm>
        </p:spPr>
        <p:txBody>
          <a:bodyPr>
            <a:normAutofit fontScale="90000"/>
          </a:bodyPr>
          <a:lstStyle/>
          <a:p>
            <a:pPr>
              <a:defRPr/>
            </a:pPr>
            <a:r>
              <a:rPr lang="en-CA">
                <a:solidFill>
                  <a:schemeClr val="bg1"/>
                </a:solidFill>
                <a:latin typeface="Arial Black" panose="020B0A04020102020204" pitchFamily="34" charset="0"/>
              </a:rPr>
              <a:t>Everyone Wants In On This Trend</a:t>
            </a:r>
          </a:p>
        </p:txBody>
      </p:sp>
      <p:sp>
        <p:nvSpPr>
          <p:cNvPr id="20483" name="Content Placeholder 2">
            <a:extLst>
              <a:ext uri="{FF2B5EF4-FFF2-40B4-BE49-F238E27FC236}">
                <a16:creationId xmlns:a16="http://schemas.microsoft.com/office/drawing/2014/main" id="{A04570C8-C6FA-9B5D-177C-E6470CEB5A54}"/>
              </a:ext>
            </a:extLst>
          </p:cNvPr>
          <p:cNvSpPr>
            <a:spLocks noGrp="1"/>
          </p:cNvSpPr>
          <p:nvPr>
            <p:ph sz="half" idx="1"/>
          </p:nvPr>
        </p:nvSpPr>
        <p:spPr>
          <a:xfrm>
            <a:off x="457200" y="1524000"/>
            <a:ext cx="4059238" cy="4572000"/>
          </a:xfrm>
        </p:spPr>
        <p:txBody>
          <a:bodyPr/>
          <a:lstStyle/>
          <a:p>
            <a:r>
              <a:rPr lang="en-CA" altLang="en-US"/>
              <a:t>Before, businesses did not want to have ghostly rumours swirling around them; bad for business</a:t>
            </a:r>
          </a:p>
          <a:p>
            <a:r>
              <a:rPr lang="en-CA" altLang="en-US"/>
              <a:t>But now hotels, restaurants and even entire Canadians cities are clamouring to prove that they are swarming with the lost souls of the dead.</a:t>
            </a:r>
          </a:p>
        </p:txBody>
      </p:sp>
      <p:pic>
        <p:nvPicPr>
          <p:cNvPr id="20484" name="Picture 6" descr="Image result for haunted canada">
            <a:hlinkClick r:id="rId2"/>
            <a:extLst>
              <a:ext uri="{FF2B5EF4-FFF2-40B4-BE49-F238E27FC236}">
                <a16:creationId xmlns:a16="http://schemas.microsoft.com/office/drawing/2014/main" id="{2270BBCA-636F-9005-3BC3-799F3A6DC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334" t="14035" r="13162"/>
          <a:stretch>
            <a:fillRect/>
          </a:stretch>
        </p:blipFill>
        <p:spPr bwMode="auto">
          <a:xfrm>
            <a:off x="4572000" y="2708275"/>
            <a:ext cx="4103688"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B6B1-B224-4795-90A3-5CEF614B2001}"/>
              </a:ext>
            </a:extLst>
          </p:cNvPr>
          <p:cNvSpPr>
            <a:spLocks noGrp="1"/>
          </p:cNvSpPr>
          <p:nvPr>
            <p:ph type="title"/>
          </p:nvPr>
        </p:nvSpPr>
        <p:spPr/>
        <p:txBody>
          <a:bodyPr/>
          <a:lstStyle/>
          <a:p>
            <a:pPr>
              <a:defRPr/>
            </a:pPr>
            <a:r>
              <a:rPr lang="en-CA">
                <a:solidFill>
                  <a:schemeClr val="bg1"/>
                </a:solidFill>
                <a:latin typeface="Arial Black" panose="020B0A04020102020204" pitchFamily="34" charset="0"/>
              </a:rPr>
              <a:t>Example: Victoria, BC</a:t>
            </a:r>
          </a:p>
        </p:txBody>
      </p:sp>
      <p:sp>
        <p:nvSpPr>
          <p:cNvPr id="21507" name="Content Placeholder 2">
            <a:extLst>
              <a:ext uri="{FF2B5EF4-FFF2-40B4-BE49-F238E27FC236}">
                <a16:creationId xmlns:a16="http://schemas.microsoft.com/office/drawing/2014/main" id="{428AA59B-A914-D0FA-FD37-D1978828E39F}"/>
              </a:ext>
            </a:extLst>
          </p:cNvPr>
          <p:cNvSpPr>
            <a:spLocks noGrp="1"/>
          </p:cNvSpPr>
          <p:nvPr>
            <p:ph sz="half" idx="1"/>
          </p:nvPr>
        </p:nvSpPr>
        <p:spPr>
          <a:xfrm>
            <a:off x="457200" y="1524000"/>
            <a:ext cx="4059238" cy="4572000"/>
          </a:xfrm>
        </p:spPr>
        <p:txBody>
          <a:bodyPr/>
          <a:lstStyle/>
          <a:p>
            <a:r>
              <a:rPr lang="en-CA" altLang="en-US"/>
              <a:t>Tourism promoters in Victoria, B.C., have picked this Halloween to brand itself hard as British Columbia’s “most haunted city.”</a:t>
            </a:r>
          </a:p>
          <a:p>
            <a:r>
              <a:rPr lang="en-CA" altLang="en-US"/>
              <a:t>Now more and more places are quite willing to admit they’re haunted, and also promote the fact</a:t>
            </a:r>
          </a:p>
          <a:p>
            <a:endParaRPr lang="en-CA" altLang="en-US"/>
          </a:p>
        </p:txBody>
      </p:sp>
      <p:pic>
        <p:nvPicPr>
          <p:cNvPr id="21508" name="Picture 2" descr="Image result for victoria british columbia haunted">
            <a:hlinkClick r:id="rId2"/>
            <a:extLst>
              <a:ext uri="{FF2B5EF4-FFF2-40B4-BE49-F238E27FC236}">
                <a16:creationId xmlns:a16="http://schemas.microsoft.com/office/drawing/2014/main" id="{FD097FBB-7975-6E26-5D2E-5D51231D6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133600"/>
            <a:ext cx="39370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2628-0C89-4B93-8087-B06D2A07FD47}"/>
              </a:ext>
            </a:extLst>
          </p:cNvPr>
          <p:cNvSpPr>
            <a:spLocks noGrp="1"/>
          </p:cNvSpPr>
          <p:nvPr>
            <p:ph type="title"/>
          </p:nvPr>
        </p:nvSpPr>
        <p:spPr/>
        <p:txBody>
          <a:bodyPr>
            <a:normAutofit fontScale="90000"/>
          </a:bodyPr>
          <a:lstStyle/>
          <a:p>
            <a:pPr>
              <a:defRPr/>
            </a:pPr>
            <a:r>
              <a:rPr lang="en-CA">
                <a:solidFill>
                  <a:schemeClr val="bg1"/>
                </a:solidFill>
                <a:latin typeface="Arial Black" panose="020B0A04020102020204" pitchFamily="34" charset="0"/>
              </a:rPr>
              <a:t>More Canadian Businesses Want In</a:t>
            </a:r>
          </a:p>
        </p:txBody>
      </p:sp>
      <p:sp>
        <p:nvSpPr>
          <p:cNvPr id="22531" name="Content Placeholder 2">
            <a:extLst>
              <a:ext uri="{FF2B5EF4-FFF2-40B4-BE49-F238E27FC236}">
                <a16:creationId xmlns:a16="http://schemas.microsoft.com/office/drawing/2014/main" id="{3FC60783-9D77-0F7A-95ED-0252F71F84E4}"/>
              </a:ext>
            </a:extLst>
          </p:cNvPr>
          <p:cNvSpPr>
            <a:spLocks noGrp="1"/>
          </p:cNvSpPr>
          <p:nvPr>
            <p:ph sz="half" idx="1"/>
          </p:nvPr>
        </p:nvSpPr>
        <p:spPr>
          <a:xfrm>
            <a:off x="457200" y="1524000"/>
            <a:ext cx="4059238" cy="4572000"/>
          </a:xfrm>
        </p:spPr>
        <p:txBody>
          <a:bodyPr/>
          <a:lstStyle/>
          <a:p>
            <a:r>
              <a:rPr lang="en-CA" altLang="en-US"/>
              <a:t>Canada’s former railway hotels are often ground zero for a city’s ghost stories. </a:t>
            </a:r>
          </a:p>
          <a:p>
            <a:r>
              <a:rPr lang="en-CA" altLang="en-US"/>
              <a:t>While the esteemed hotels once resisted their association with spectral purgatory, Fairmont Hotels and Resorts now boast that their spirit guests “never want to leave.”</a:t>
            </a:r>
          </a:p>
        </p:txBody>
      </p:sp>
      <p:pic>
        <p:nvPicPr>
          <p:cNvPr id="22532" name="Picture 8" descr="Image result for chateau frontenac">
            <a:hlinkClick r:id="rId2"/>
            <a:extLst>
              <a:ext uri="{FF2B5EF4-FFF2-40B4-BE49-F238E27FC236}">
                <a16:creationId xmlns:a16="http://schemas.microsoft.com/office/drawing/2014/main" id="{2B0EEB0C-B4AB-6006-047E-534DD8696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60575"/>
            <a:ext cx="4322763"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6437DB19-86D4-42D6-AFEA-7E374C9F4479}"/>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Haunted Canadian Hotels</a:t>
            </a:r>
          </a:p>
        </p:txBody>
      </p:sp>
      <p:sp>
        <p:nvSpPr>
          <p:cNvPr id="3" name="Content Placeholder 2">
            <a:extLst>
              <a:ext uri="{FF2B5EF4-FFF2-40B4-BE49-F238E27FC236}">
                <a16:creationId xmlns:a16="http://schemas.microsoft.com/office/drawing/2014/main" id="{64C90295-14FD-45F2-8516-DFF92C030A3C}"/>
              </a:ext>
            </a:extLst>
          </p:cNvPr>
          <p:cNvSpPr>
            <a:spLocks noGrp="1"/>
          </p:cNvSpPr>
          <p:nvPr>
            <p:ph sz="half" idx="1"/>
          </p:nvPr>
        </p:nvSpPr>
        <p:spPr>
          <a:xfrm>
            <a:off x="457200" y="1524000"/>
            <a:ext cx="4059238" cy="4572000"/>
          </a:xfrm>
        </p:spPr>
        <p:txBody>
          <a:bodyPr rtlCol="0">
            <a:normAutofit fontScale="92500" lnSpcReduction="10000"/>
          </a:bodyPr>
          <a:lstStyle/>
          <a:p>
            <a:pPr marL="274320" indent="-274320" eaLnBrk="1" fontAlgn="auto" hangingPunct="1">
              <a:spcAft>
                <a:spcPts val="0"/>
              </a:spcAft>
              <a:buFont typeface="Arial" pitchFamily="34" charset="0"/>
              <a:buChar char="•"/>
              <a:defRPr/>
            </a:pPr>
            <a:r>
              <a:rPr lang="en-CA" dirty="0"/>
              <a:t>Banff Springs Hotel in Alberta has 2 famous ghosts; a bellman and a bride</a:t>
            </a:r>
          </a:p>
          <a:p>
            <a:pPr marL="274320" indent="-274320" eaLnBrk="1" fontAlgn="auto" hangingPunct="1">
              <a:spcAft>
                <a:spcPts val="0"/>
              </a:spcAft>
              <a:buFont typeface="Arial" pitchFamily="34" charset="0"/>
              <a:buChar char="•"/>
              <a:defRPr/>
            </a:pPr>
            <a:r>
              <a:rPr lang="en-CA" dirty="0"/>
              <a:t>The Fairmont Royal York in Toronto has a haunted ballroom</a:t>
            </a:r>
          </a:p>
          <a:p>
            <a:pPr marL="274320" indent="-274320" eaLnBrk="1" fontAlgn="auto" hangingPunct="1">
              <a:spcAft>
                <a:spcPts val="0"/>
              </a:spcAft>
              <a:buFont typeface="Arial" pitchFamily="34" charset="0"/>
              <a:buChar char="•"/>
              <a:defRPr/>
            </a:pPr>
            <a:r>
              <a:rPr lang="en-CA" dirty="0"/>
              <a:t>The Delta </a:t>
            </a:r>
            <a:r>
              <a:rPr lang="en-CA" dirty="0" err="1"/>
              <a:t>Bessborough</a:t>
            </a:r>
            <a:r>
              <a:rPr lang="en-CA" dirty="0"/>
              <a:t> in Saskatoon has a man who will smile at you in the banquet hall before disappearing</a:t>
            </a:r>
          </a:p>
          <a:p>
            <a:pPr marL="274320" indent="-274320" eaLnBrk="1" fontAlgn="auto" hangingPunct="1">
              <a:spcAft>
                <a:spcPts val="0"/>
              </a:spcAft>
              <a:buFont typeface="Arial" pitchFamily="34" charset="0"/>
              <a:buChar char="•"/>
              <a:defRPr/>
            </a:pPr>
            <a:endParaRPr lang="en-CA" dirty="0"/>
          </a:p>
        </p:txBody>
      </p:sp>
      <p:pic>
        <p:nvPicPr>
          <p:cNvPr id="23556" name="Picture 2" descr="http://static.panoramio.com/photos/large/34867374.jpg">
            <a:extLst>
              <a:ext uri="{FF2B5EF4-FFF2-40B4-BE49-F238E27FC236}">
                <a16:creationId xmlns:a16="http://schemas.microsoft.com/office/drawing/2014/main" id="{BBC36B42-C057-B58C-CEAF-6CD1B820CC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412875"/>
            <a:ext cx="410368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descr="http://incrediblehome.net/wp-content/uploads/2012/05/Fairmont-Royal-York-in-Toronto-Redroom-Studios1.jpg">
            <a:extLst>
              <a:ext uri="{FF2B5EF4-FFF2-40B4-BE49-F238E27FC236}">
                <a16:creationId xmlns:a16="http://schemas.microsoft.com/office/drawing/2014/main" id="{659FADD8-5E47-3B8F-FB72-49C71FD5E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365625"/>
            <a:ext cx="3257550"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8D65-3A87-46BB-AA5F-5C11DA2BB563}"/>
              </a:ext>
            </a:extLst>
          </p:cNvPr>
          <p:cNvSpPr>
            <a:spLocks noGrp="1"/>
          </p:cNvSpPr>
          <p:nvPr>
            <p:ph type="title"/>
          </p:nvPr>
        </p:nvSpPr>
        <p:spPr/>
        <p:txBody>
          <a:bodyPr>
            <a:normAutofit fontScale="90000"/>
          </a:bodyPr>
          <a:lstStyle/>
          <a:p>
            <a:pPr>
              <a:defRPr/>
            </a:pPr>
            <a:r>
              <a:rPr lang="en-CA">
                <a:solidFill>
                  <a:schemeClr val="bg1"/>
                </a:solidFill>
                <a:latin typeface="Arial Black" panose="020B0A04020102020204" pitchFamily="34" charset="0"/>
              </a:rPr>
              <a:t>Even the Government Wants In</a:t>
            </a:r>
          </a:p>
        </p:txBody>
      </p:sp>
      <p:sp>
        <p:nvSpPr>
          <p:cNvPr id="24579" name="Content Placeholder 3">
            <a:extLst>
              <a:ext uri="{FF2B5EF4-FFF2-40B4-BE49-F238E27FC236}">
                <a16:creationId xmlns:a16="http://schemas.microsoft.com/office/drawing/2014/main" id="{A43D093B-CCB9-A296-7684-401567B39E4E}"/>
              </a:ext>
            </a:extLst>
          </p:cNvPr>
          <p:cNvSpPr>
            <a:spLocks noGrp="1"/>
          </p:cNvSpPr>
          <p:nvPr>
            <p:ph sz="half" idx="1"/>
          </p:nvPr>
        </p:nvSpPr>
        <p:spPr>
          <a:xfrm>
            <a:off x="107950" y="1341438"/>
            <a:ext cx="4265613" cy="4572000"/>
          </a:xfrm>
        </p:spPr>
        <p:txBody>
          <a:bodyPr/>
          <a:lstStyle/>
          <a:p>
            <a:r>
              <a:rPr lang="en-CA" altLang="en-US"/>
              <a:t>Parks Canada leads ghost tours of the Halifax Citadel and Saskatchewan’s Fort Battleford</a:t>
            </a:r>
          </a:p>
          <a:p>
            <a:r>
              <a:rPr lang="en-CA" altLang="en-US"/>
              <a:t>Canada Post released a set of five stamps commemorating Canadian stories of “apparitions, eerie sounds, phantom lights and spirits trapped between this world and the next.”</a:t>
            </a:r>
          </a:p>
        </p:txBody>
      </p:sp>
      <p:pic>
        <p:nvPicPr>
          <p:cNvPr id="24580" name="Picture 4" descr="Image result for canada post scary stamps">
            <a:hlinkClick r:id="rId2"/>
            <a:extLst>
              <a:ext uri="{FF2B5EF4-FFF2-40B4-BE49-F238E27FC236}">
                <a16:creationId xmlns:a16="http://schemas.microsoft.com/office/drawing/2014/main" id="{EAB2B897-287D-37E5-4746-BE3740DCC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1488" y="1989138"/>
            <a:ext cx="4754562"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B33161E1-81A8-4199-8ABE-691BEBEA0BFA}"/>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Popular Haunted Towns</a:t>
            </a:r>
          </a:p>
        </p:txBody>
      </p:sp>
      <p:sp>
        <p:nvSpPr>
          <p:cNvPr id="25603" name="Content Placeholder 2">
            <a:extLst>
              <a:ext uri="{FF2B5EF4-FFF2-40B4-BE49-F238E27FC236}">
                <a16:creationId xmlns:a16="http://schemas.microsoft.com/office/drawing/2014/main" id="{3EA1102E-2249-1BED-041C-C62B5A3D1FA2}"/>
              </a:ext>
            </a:extLst>
          </p:cNvPr>
          <p:cNvSpPr>
            <a:spLocks noGrp="1"/>
          </p:cNvSpPr>
          <p:nvPr>
            <p:ph sz="half" idx="1"/>
          </p:nvPr>
        </p:nvSpPr>
        <p:spPr>
          <a:xfrm>
            <a:off x="457200" y="1524000"/>
            <a:ext cx="4059238" cy="4572000"/>
          </a:xfrm>
        </p:spPr>
        <p:txBody>
          <a:bodyPr/>
          <a:lstStyle/>
          <a:p>
            <a:pPr eaLnBrk="1" hangingPunct="1"/>
            <a:r>
              <a:rPr lang="en-CA" altLang="en-US" b="1"/>
              <a:t>Salem, Massachusetts</a:t>
            </a:r>
            <a:r>
              <a:rPr lang="en-CA" altLang="en-US"/>
              <a:t>, exploits its infamous witch trials of the 1690s</a:t>
            </a:r>
          </a:p>
          <a:p>
            <a:pPr eaLnBrk="1" hangingPunct="1"/>
            <a:r>
              <a:rPr lang="en-CA" altLang="en-US"/>
              <a:t>Tourists, goths, and wannabe vampires flock to </a:t>
            </a:r>
            <a:r>
              <a:rPr lang="en-CA" altLang="en-US" b="1"/>
              <a:t>New Orleans, Louisiana,</a:t>
            </a:r>
            <a:r>
              <a:rPr lang="en-CA" altLang="en-US"/>
              <a:t> with its reputation for mysticism and voodoo</a:t>
            </a:r>
          </a:p>
          <a:p>
            <a:pPr eaLnBrk="1" hangingPunct="1"/>
            <a:endParaRPr lang="en-CA" altLang="en-US"/>
          </a:p>
        </p:txBody>
      </p:sp>
      <p:pic>
        <p:nvPicPr>
          <p:cNvPr id="25604" name="Picture 2" descr="http://www.frenchquartercondotrends.com/wp-content/uploads/2012/11/Magazine-Street-Home-Night-Porch.jpg">
            <a:extLst>
              <a:ext uri="{FF2B5EF4-FFF2-40B4-BE49-F238E27FC236}">
                <a16:creationId xmlns:a16="http://schemas.microsoft.com/office/drawing/2014/main" id="{881AA771-B55E-6C5E-58DC-4049E6BC6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8188" y="1773238"/>
            <a:ext cx="441642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71A92942-1CFD-4C75-9685-B0CD69BC4025}"/>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Haunted Toronto</a:t>
            </a:r>
          </a:p>
        </p:txBody>
      </p:sp>
      <p:sp>
        <p:nvSpPr>
          <p:cNvPr id="26627" name="Content Placeholder 2">
            <a:extLst>
              <a:ext uri="{FF2B5EF4-FFF2-40B4-BE49-F238E27FC236}">
                <a16:creationId xmlns:a16="http://schemas.microsoft.com/office/drawing/2014/main" id="{CA1BEA04-3085-7076-A371-40082153802F}"/>
              </a:ext>
            </a:extLst>
          </p:cNvPr>
          <p:cNvSpPr>
            <a:spLocks noGrp="1"/>
          </p:cNvSpPr>
          <p:nvPr>
            <p:ph sz="half" idx="1"/>
          </p:nvPr>
        </p:nvSpPr>
        <p:spPr>
          <a:xfrm>
            <a:off x="457200" y="1524000"/>
            <a:ext cx="4059238" cy="4572000"/>
          </a:xfrm>
        </p:spPr>
        <p:txBody>
          <a:bodyPr/>
          <a:lstStyle/>
          <a:p>
            <a:pPr eaLnBrk="1" hangingPunct="1"/>
            <a:r>
              <a:rPr lang="en-CA" altLang="en-US"/>
              <a:t>There is a company that does ghost walking tours of downtown Toronto,  the University of Toronto campus, the Distillery District, etc</a:t>
            </a:r>
          </a:p>
          <a:p>
            <a:pPr eaLnBrk="1" hangingPunct="1"/>
            <a:r>
              <a:rPr lang="en-CA" altLang="en-US"/>
              <a:t>Most of the oldest buildings, from </a:t>
            </a:r>
            <a:r>
              <a:rPr lang="en-CA" altLang="en-US" b="1"/>
              <a:t>Old City Hall </a:t>
            </a:r>
            <a:r>
              <a:rPr lang="en-CA" altLang="en-US"/>
              <a:t>to </a:t>
            </a:r>
            <a:r>
              <a:rPr lang="en-CA" altLang="en-US" b="1"/>
              <a:t>Queen’s Park </a:t>
            </a:r>
            <a:r>
              <a:rPr lang="en-CA" altLang="en-US"/>
              <a:t>are reportedly haunted </a:t>
            </a:r>
          </a:p>
        </p:txBody>
      </p:sp>
      <p:pic>
        <p:nvPicPr>
          <p:cNvPr id="26628" name="Picture 2" descr="http://www.blogto.com/upload/2011/10/20111020-Ghosts-UniversityCollege.jpg">
            <a:extLst>
              <a:ext uri="{FF2B5EF4-FFF2-40B4-BE49-F238E27FC236}">
                <a16:creationId xmlns:a16="http://schemas.microsoft.com/office/drawing/2014/main" id="{346AAFDD-7FD7-A094-AD73-CCB25E8EA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989138"/>
            <a:ext cx="4421187"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260D-8152-40D6-96E8-DDF870D27905}"/>
              </a:ext>
            </a:extLst>
          </p:cNvPr>
          <p:cNvSpPr>
            <a:spLocks noGrp="1"/>
          </p:cNvSpPr>
          <p:nvPr>
            <p:ph type="title"/>
          </p:nvPr>
        </p:nvSpPr>
        <p:spPr/>
        <p:txBody>
          <a:bodyPr>
            <a:normAutofit fontScale="90000"/>
          </a:bodyPr>
          <a:lstStyle/>
          <a:p>
            <a:pPr>
              <a:defRPr/>
            </a:pPr>
            <a:r>
              <a:rPr lang="en-CA">
                <a:solidFill>
                  <a:schemeClr val="bg1"/>
                </a:solidFill>
                <a:latin typeface="Arial Black" panose="020B0A04020102020204" pitchFamily="34" charset="0"/>
              </a:rPr>
              <a:t>Haunted University of Toronto</a:t>
            </a:r>
          </a:p>
        </p:txBody>
      </p:sp>
      <p:sp>
        <p:nvSpPr>
          <p:cNvPr id="27651" name="Content Placeholder 2">
            <a:extLst>
              <a:ext uri="{FF2B5EF4-FFF2-40B4-BE49-F238E27FC236}">
                <a16:creationId xmlns:a16="http://schemas.microsoft.com/office/drawing/2014/main" id="{A895BD48-5FB3-86EC-FBB4-26E0B5DCAB35}"/>
              </a:ext>
            </a:extLst>
          </p:cNvPr>
          <p:cNvSpPr>
            <a:spLocks noGrp="1"/>
          </p:cNvSpPr>
          <p:nvPr>
            <p:ph sz="half" idx="1"/>
          </p:nvPr>
        </p:nvSpPr>
        <p:spPr>
          <a:xfrm>
            <a:off x="457200" y="1524000"/>
            <a:ext cx="4059238" cy="4572000"/>
          </a:xfrm>
        </p:spPr>
        <p:txBody>
          <a:bodyPr/>
          <a:lstStyle/>
          <a:p>
            <a:r>
              <a:rPr lang="en-CA" altLang="en-US"/>
              <a:t>Several of the older buildings are reportedly haunted, such as Hart House</a:t>
            </a:r>
          </a:p>
        </p:txBody>
      </p:sp>
      <p:pic>
        <p:nvPicPr>
          <p:cNvPr id="27652" name="Picture 2" descr="Image result for haunted university of toronto">
            <a:hlinkClick r:id="rId2"/>
            <a:extLst>
              <a:ext uri="{FF2B5EF4-FFF2-40B4-BE49-F238E27FC236}">
                <a16:creationId xmlns:a16="http://schemas.microsoft.com/office/drawing/2014/main" id="{4F4C4540-FA3C-9650-6AAF-831F2A7E8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284538"/>
            <a:ext cx="4106863"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Content Placeholder 2">
            <a:extLst>
              <a:ext uri="{FF2B5EF4-FFF2-40B4-BE49-F238E27FC236}">
                <a16:creationId xmlns:a16="http://schemas.microsoft.com/office/drawing/2014/main" id="{A6DB86F0-6D69-AE9C-F745-BBD360915073}"/>
              </a:ext>
            </a:extLst>
          </p:cNvPr>
          <p:cNvSpPr>
            <a:spLocks noGrp="1"/>
          </p:cNvSpPr>
          <p:nvPr>
            <p:ph sz="half" idx="1"/>
          </p:nvPr>
        </p:nvSpPr>
        <p:spPr>
          <a:xfrm>
            <a:off x="4859338" y="1412875"/>
            <a:ext cx="4060825" cy="5040313"/>
          </a:xfrm>
        </p:spPr>
        <p:txBody>
          <a:bodyPr/>
          <a:lstStyle/>
          <a:p>
            <a:r>
              <a:rPr lang="en-CA" altLang="en-US" sz="2000"/>
              <a:t>In Christie Mansion at Wellesley/Queen’s Park a man is said to have trapped a woman in a windowless room there. Eventually the woman hanged herself. </a:t>
            </a:r>
          </a:p>
          <a:p>
            <a:r>
              <a:rPr lang="en-CA" altLang="en-US" sz="2000"/>
              <a:t>Decades later, rumours persist that a woman entering the room alone late at night will find that the door suddenly swings shut behind her and refuses to open. To escape, she must pound on the heavy door until her rescuer is able to easily open it from the other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2628D8B8-11E5-4C7F-B7AF-9439C3A3CA32}"/>
              </a:ext>
            </a:extLst>
          </p:cNvPr>
          <p:cNvSpPr>
            <a:spLocks noGrp="1"/>
          </p:cNvSpPr>
          <p:nvPr>
            <p:ph type="title"/>
          </p:nvPr>
        </p:nvSpPr>
        <p:spPr>
          <a:xfrm>
            <a:off x="385192" y="152400"/>
            <a:ext cx="8435280" cy="1332384"/>
          </a:xfrm>
        </p:spPr>
        <p:txBody>
          <a:bodyPr>
            <a:normAutofit fontScale="90000"/>
          </a:bodyPr>
          <a:lstStyle/>
          <a:p>
            <a:pPr eaLnBrk="1" fontAlgn="auto" hangingPunct="1">
              <a:spcAft>
                <a:spcPts val="0"/>
              </a:spcAft>
              <a:defRPr/>
            </a:pPr>
            <a:r>
              <a:rPr lang="en-CA">
                <a:solidFill>
                  <a:schemeClr val="bg1"/>
                </a:solidFill>
                <a:latin typeface="Arial Black" panose="020B0A04020102020204" pitchFamily="34" charset="0"/>
              </a:rPr>
              <a:t>Other haunted places in Toronto</a:t>
            </a:r>
          </a:p>
        </p:txBody>
      </p:sp>
      <p:sp>
        <p:nvSpPr>
          <p:cNvPr id="3" name="Content Placeholder 2">
            <a:extLst>
              <a:ext uri="{FF2B5EF4-FFF2-40B4-BE49-F238E27FC236}">
                <a16:creationId xmlns:a16="http://schemas.microsoft.com/office/drawing/2014/main" id="{342D46BF-4A9A-484F-B5E6-F30B227BBF95}"/>
              </a:ext>
            </a:extLst>
          </p:cNvPr>
          <p:cNvSpPr>
            <a:spLocks noGrp="1"/>
          </p:cNvSpPr>
          <p:nvPr>
            <p:ph sz="half" idx="1"/>
          </p:nvPr>
        </p:nvSpPr>
        <p:spPr>
          <a:xfrm>
            <a:off x="457200" y="1524000"/>
            <a:ext cx="4059238" cy="4572000"/>
          </a:xfrm>
        </p:spPr>
        <p:txBody>
          <a:bodyPr rtlCol="0">
            <a:normAutofit lnSpcReduction="10000"/>
          </a:bodyPr>
          <a:lstStyle/>
          <a:p>
            <a:pPr marL="274320" indent="-274320" eaLnBrk="1" fontAlgn="auto" hangingPunct="1">
              <a:spcAft>
                <a:spcPts val="0"/>
              </a:spcAft>
              <a:buFont typeface="Arial" pitchFamily="34" charset="0"/>
              <a:buChar char="•"/>
              <a:defRPr/>
            </a:pPr>
            <a:r>
              <a:rPr lang="en-CA" b="1" dirty="0"/>
              <a:t>Mackenzie House </a:t>
            </a:r>
            <a:r>
              <a:rPr lang="en-CA" dirty="0"/>
              <a:t>(near the Eaton Centre), it belonged to the first mayor of Toronto</a:t>
            </a:r>
          </a:p>
          <a:p>
            <a:pPr marL="274320" indent="-274320" eaLnBrk="1" fontAlgn="auto" hangingPunct="1">
              <a:spcAft>
                <a:spcPts val="0"/>
              </a:spcAft>
              <a:buFont typeface="Arial" pitchFamily="34" charset="0"/>
              <a:buChar char="•"/>
              <a:defRPr/>
            </a:pPr>
            <a:r>
              <a:rPr lang="en-CA" b="1" dirty="0"/>
              <a:t>Fort York </a:t>
            </a:r>
            <a:r>
              <a:rPr lang="en-CA" dirty="0"/>
              <a:t>reportedly has a female ghost wandering around</a:t>
            </a:r>
          </a:p>
          <a:p>
            <a:pPr marL="274320" indent="-274320" eaLnBrk="1" fontAlgn="auto" hangingPunct="1">
              <a:spcAft>
                <a:spcPts val="0"/>
              </a:spcAft>
              <a:buFont typeface="Arial" pitchFamily="34" charset="0"/>
              <a:buChar char="•"/>
              <a:defRPr/>
            </a:pPr>
            <a:r>
              <a:rPr lang="en-CA" b="1" dirty="0"/>
              <a:t>The Keg Mansion </a:t>
            </a:r>
            <a:r>
              <a:rPr lang="en-CA" dirty="0"/>
              <a:t>is a haunted restaurant, creepy things have been reported in the upstairs bathroom</a:t>
            </a:r>
          </a:p>
        </p:txBody>
      </p:sp>
      <p:pic>
        <p:nvPicPr>
          <p:cNvPr id="28676" name="Picture 2" descr="http://upload.wikimedia.org/wikipedia/commons/8/86/Mackenzie_House.JPG">
            <a:extLst>
              <a:ext uri="{FF2B5EF4-FFF2-40B4-BE49-F238E27FC236}">
                <a16:creationId xmlns:a16="http://schemas.microsoft.com/office/drawing/2014/main" id="{CF66E649-B286-E3A9-DDBC-1B916A063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773238"/>
            <a:ext cx="3152775"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C2D0C-9A55-4B41-BE59-01359F605BF8}"/>
              </a:ext>
            </a:extLst>
          </p:cNvPr>
          <p:cNvSpPr>
            <a:spLocks noGrp="1"/>
          </p:cNvSpPr>
          <p:nvPr>
            <p:ph type="title"/>
          </p:nvPr>
        </p:nvSpPr>
        <p:spPr>
          <a:xfrm>
            <a:off x="323528" y="-171400"/>
            <a:ext cx="8568952" cy="1332385"/>
          </a:xfrm>
        </p:spPr>
        <p:txBody>
          <a:bodyPr rtlCol="0"/>
          <a:lstStyle/>
          <a:p>
            <a:pPr eaLnBrk="1" fontAlgn="auto" hangingPunct="1">
              <a:spcAft>
                <a:spcPts val="0"/>
              </a:spcAft>
              <a:defRPr/>
            </a:pPr>
            <a:r>
              <a:rPr lang="en-CA" sz="3500">
                <a:solidFill>
                  <a:schemeClr val="bg1"/>
                </a:solidFill>
                <a:latin typeface="Arial Black" panose="020B0A04020102020204" pitchFamily="34" charset="0"/>
              </a:rPr>
              <a:t>Yet more haunted Toronto locations</a:t>
            </a:r>
          </a:p>
        </p:txBody>
      </p:sp>
      <p:sp>
        <p:nvSpPr>
          <p:cNvPr id="3" name="Content Placeholder 2">
            <a:extLst>
              <a:ext uri="{FF2B5EF4-FFF2-40B4-BE49-F238E27FC236}">
                <a16:creationId xmlns:a16="http://schemas.microsoft.com/office/drawing/2014/main" id="{5EA37FC8-5139-4FF6-84C6-2557B1995C9A}"/>
              </a:ext>
            </a:extLst>
          </p:cNvPr>
          <p:cNvSpPr>
            <a:spLocks noGrp="1"/>
          </p:cNvSpPr>
          <p:nvPr>
            <p:ph sz="half" idx="1"/>
          </p:nvPr>
        </p:nvSpPr>
        <p:spPr>
          <a:xfrm>
            <a:off x="457200" y="1524000"/>
            <a:ext cx="4059238" cy="4572000"/>
          </a:xfrm>
        </p:spPr>
        <p:txBody>
          <a:bodyPr rtlCol="0">
            <a:normAutofit lnSpcReduction="10000"/>
          </a:bodyPr>
          <a:lstStyle/>
          <a:p>
            <a:pPr marL="274320" indent="-274320" eaLnBrk="1" fontAlgn="auto" hangingPunct="1">
              <a:spcAft>
                <a:spcPts val="0"/>
              </a:spcAft>
              <a:buFont typeface="Arial" pitchFamily="34" charset="0"/>
              <a:buChar char="•"/>
              <a:defRPr/>
            </a:pPr>
            <a:r>
              <a:rPr lang="en-CA" b="1" dirty="0"/>
              <a:t>Gibraltar Point Lighthouse</a:t>
            </a:r>
            <a:r>
              <a:rPr lang="en-CA" dirty="0"/>
              <a:t> on Toronto Island, the ghost of the murdered lighthouse keeper roams around</a:t>
            </a:r>
          </a:p>
          <a:p>
            <a:pPr marL="274320" indent="-274320" eaLnBrk="1" fontAlgn="auto" hangingPunct="1">
              <a:spcAft>
                <a:spcPts val="0"/>
              </a:spcAft>
              <a:buFont typeface="Arial" pitchFamily="34" charset="0"/>
              <a:buChar char="•"/>
              <a:defRPr/>
            </a:pPr>
            <a:r>
              <a:rPr lang="en-CA" b="1" dirty="0"/>
              <a:t>The Elgin and Winter Gardens Theatre </a:t>
            </a:r>
            <a:r>
              <a:rPr lang="en-CA" dirty="0"/>
              <a:t>has a haunted elevator</a:t>
            </a:r>
          </a:p>
          <a:p>
            <a:pPr marL="274320" indent="-274320" eaLnBrk="1" fontAlgn="auto" hangingPunct="1">
              <a:spcAft>
                <a:spcPts val="0"/>
              </a:spcAft>
              <a:buFont typeface="Arial" pitchFamily="34" charset="0"/>
              <a:buChar char="•"/>
              <a:defRPr/>
            </a:pPr>
            <a:r>
              <a:rPr lang="en-CA" b="1" dirty="0"/>
              <a:t>St Michael’s Hospital </a:t>
            </a:r>
            <a:r>
              <a:rPr lang="en-CA" dirty="0"/>
              <a:t>has a nurse ghost roaming the halls</a:t>
            </a:r>
          </a:p>
        </p:txBody>
      </p:sp>
      <p:pic>
        <p:nvPicPr>
          <p:cNvPr id="29700" name="Picture 2" descr="http://upload.wikimedia.org/wikipedia/commons/1/1f/Gibraltar_Point_Lighthouse.JPG">
            <a:extLst>
              <a:ext uri="{FF2B5EF4-FFF2-40B4-BE49-F238E27FC236}">
                <a16:creationId xmlns:a16="http://schemas.microsoft.com/office/drawing/2014/main" id="{5335B38F-0C00-0674-0AAF-08B6233E0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412875"/>
            <a:ext cx="3584575" cy="477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682DECB3-2734-4BD2-A8C8-A948EF955777}"/>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And a few more....</a:t>
            </a:r>
          </a:p>
        </p:txBody>
      </p:sp>
      <p:sp>
        <p:nvSpPr>
          <p:cNvPr id="30723" name="Content Placeholder 2">
            <a:extLst>
              <a:ext uri="{FF2B5EF4-FFF2-40B4-BE49-F238E27FC236}">
                <a16:creationId xmlns:a16="http://schemas.microsoft.com/office/drawing/2014/main" id="{E11E8E2D-A302-C1C6-ADDC-C0095FB4396F}"/>
              </a:ext>
            </a:extLst>
          </p:cNvPr>
          <p:cNvSpPr>
            <a:spLocks noGrp="1"/>
          </p:cNvSpPr>
          <p:nvPr>
            <p:ph sz="half" idx="1"/>
          </p:nvPr>
        </p:nvSpPr>
        <p:spPr>
          <a:xfrm>
            <a:off x="457200" y="1524000"/>
            <a:ext cx="4059238" cy="4572000"/>
          </a:xfrm>
        </p:spPr>
        <p:txBody>
          <a:bodyPr/>
          <a:lstStyle/>
          <a:p>
            <a:pPr eaLnBrk="1" hangingPunct="1">
              <a:buFont typeface="Arial" panose="020B0604020202020204" pitchFamily="34" charset="0"/>
              <a:buChar char="•"/>
            </a:pPr>
            <a:r>
              <a:rPr lang="en-CA" altLang="en-US"/>
              <a:t>At the old </a:t>
            </a:r>
            <a:r>
              <a:rPr lang="en-CA" altLang="en-US" b="1"/>
              <a:t>Don Jail</a:t>
            </a:r>
            <a:r>
              <a:rPr lang="en-CA" altLang="en-US"/>
              <a:t>, where there were executions and unmarked grave sites, people have seen a hanged woman ghost</a:t>
            </a:r>
          </a:p>
          <a:p>
            <a:pPr eaLnBrk="1" hangingPunct="1">
              <a:buFont typeface="Arial" panose="020B0604020202020204" pitchFamily="34" charset="0"/>
              <a:buChar char="•"/>
            </a:pPr>
            <a:endParaRPr lang="en-CA" altLang="en-US"/>
          </a:p>
        </p:txBody>
      </p:sp>
      <p:pic>
        <p:nvPicPr>
          <p:cNvPr id="30724" name="Picture 2" descr="http://ridemypony.com/images/09-05-11-oldonjail.jpg">
            <a:extLst>
              <a:ext uri="{FF2B5EF4-FFF2-40B4-BE49-F238E27FC236}">
                <a16:creationId xmlns:a16="http://schemas.microsoft.com/office/drawing/2014/main" id="{8C1483A2-8845-2E76-D65C-ACFC1C0B9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1916113"/>
            <a:ext cx="4856162"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251A9-C092-4189-AA5D-435AFC6C8761}"/>
              </a:ext>
            </a:extLst>
          </p:cNvPr>
          <p:cNvSpPr>
            <a:spLocks noGrp="1"/>
          </p:cNvSpPr>
          <p:nvPr>
            <p:ph type="title"/>
          </p:nvPr>
        </p:nvSpPr>
        <p:spPr/>
        <p:txBody>
          <a:bodyPr/>
          <a:lstStyle/>
          <a:p>
            <a:pPr>
              <a:defRPr/>
            </a:pPr>
            <a:endParaRPr lang="en-CA"/>
          </a:p>
        </p:txBody>
      </p:sp>
      <p:sp>
        <p:nvSpPr>
          <p:cNvPr id="31747" name="Content Placeholder 2">
            <a:extLst>
              <a:ext uri="{FF2B5EF4-FFF2-40B4-BE49-F238E27FC236}">
                <a16:creationId xmlns:a16="http://schemas.microsoft.com/office/drawing/2014/main" id="{493B3877-FAE5-0BDE-97B9-A94F02FA2710}"/>
              </a:ext>
            </a:extLst>
          </p:cNvPr>
          <p:cNvSpPr>
            <a:spLocks noGrp="1"/>
          </p:cNvSpPr>
          <p:nvPr>
            <p:ph sz="half" idx="1"/>
          </p:nvPr>
        </p:nvSpPr>
        <p:spPr>
          <a:xfrm>
            <a:off x="457200" y="1524000"/>
            <a:ext cx="4059238" cy="4572000"/>
          </a:xfrm>
        </p:spPr>
        <p:txBody>
          <a:bodyPr/>
          <a:lstStyle/>
          <a:p>
            <a:r>
              <a:rPr lang="en-CA" altLang="en-US"/>
              <a:t>Lower Bay Station, a closed-off old subway station has a legless female ghost floating around</a:t>
            </a:r>
          </a:p>
          <a:p>
            <a:endParaRPr lang="en-CA" altLang="en-US"/>
          </a:p>
        </p:txBody>
      </p:sp>
      <p:sp>
        <p:nvSpPr>
          <p:cNvPr id="31748" name="Content Placeholder 3">
            <a:extLst>
              <a:ext uri="{FF2B5EF4-FFF2-40B4-BE49-F238E27FC236}">
                <a16:creationId xmlns:a16="http://schemas.microsoft.com/office/drawing/2014/main" id="{4F3D32FE-3CB7-1868-848B-098E7FD871BA}"/>
              </a:ext>
            </a:extLst>
          </p:cNvPr>
          <p:cNvSpPr>
            <a:spLocks noGrp="1"/>
          </p:cNvSpPr>
          <p:nvPr>
            <p:ph sz="half" idx="2"/>
          </p:nvPr>
        </p:nvSpPr>
        <p:spPr>
          <a:xfrm>
            <a:off x="4648200" y="1524000"/>
            <a:ext cx="4059238" cy="4572000"/>
          </a:xfrm>
        </p:spPr>
        <p:txBody>
          <a:bodyPr/>
          <a:lstStyle/>
          <a:p>
            <a:endParaRPr lang="en-CA" altLang="en-US"/>
          </a:p>
        </p:txBody>
      </p:sp>
      <p:pic>
        <p:nvPicPr>
          <p:cNvPr id="31749" name="Picture 4">
            <a:extLst>
              <a:ext uri="{FF2B5EF4-FFF2-40B4-BE49-F238E27FC236}">
                <a16:creationId xmlns:a16="http://schemas.microsoft.com/office/drawing/2014/main" id="{024AFCAE-E174-71D9-98F8-C4CFC98CC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2420938"/>
            <a:ext cx="4495800"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EA5E0660-1486-4245-A668-ED46E5D874F4}"/>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Haunted Scarborough</a:t>
            </a:r>
          </a:p>
        </p:txBody>
      </p:sp>
      <p:sp>
        <p:nvSpPr>
          <p:cNvPr id="3" name="Content Placeholder 2">
            <a:extLst>
              <a:ext uri="{FF2B5EF4-FFF2-40B4-BE49-F238E27FC236}">
                <a16:creationId xmlns:a16="http://schemas.microsoft.com/office/drawing/2014/main" id="{50BEE53C-2CE6-4E0C-9AA9-3CB0ACA1A42F}"/>
              </a:ext>
            </a:extLst>
          </p:cNvPr>
          <p:cNvSpPr>
            <a:spLocks noGrp="1"/>
          </p:cNvSpPr>
          <p:nvPr>
            <p:ph sz="half" idx="1"/>
          </p:nvPr>
        </p:nvSpPr>
        <p:spPr>
          <a:xfrm>
            <a:off x="457200" y="1524000"/>
            <a:ext cx="4059238" cy="4572000"/>
          </a:xfrm>
        </p:spPr>
        <p:txBody>
          <a:bodyPr rtlCol="0">
            <a:normAutofit lnSpcReduction="10000"/>
          </a:bodyPr>
          <a:lstStyle/>
          <a:p>
            <a:pPr marL="274320" indent="-274320" eaLnBrk="1" fontAlgn="auto" hangingPunct="1">
              <a:spcAft>
                <a:spcPts val="0"/>
              </a:spcAft>
              <a:buFont typeface="Arial" pitchFamily="34" charset="0"/>
              <a:buChar char="•"/>
              <a:defRPr/>
            </a:pPr>
            <a:r>
              <a:rPr lang="en-CA" dirty="0"/>
              <a:t>Many people have seen creepy things in </a:t>
            </a:r>
            <a:r>
              <a:rPr lang="en-CA" b="1" dirty="0" err="1"/>
              <a:t>Guildwood</a:t>
            </a:r>
            <a:r>
              <a:rPr lang="en-CA" b="1" dirty="0"/>
              <a:t> Park </a:t>
            </a:r>
          </a:p>
          <a:p>
            <a:pPr marL="274320" indent="-274320" eaLnBrk="1" fontAlgn="auto" hangingPunct="1">
              <a:spcAft>
                <a:spcPts val="0"/>
              </a:spcAft>
              <a:buFont typeface="Arial" pitchFamily="34" charset="0"/>
              <a:buChar char="•"/>
              <a:defRPr/>
            </a:pPr>
            <a:r>
              <a:rPr lang="en-CA" b="1" dirty="0"/>
              <a:t>RH King School </a:t>
            </a:r>
            <a:r>
              <a:rPr lang="en-CA" dirty="0"/>
              <a:t>has a female ghost, people have sometimes smelled her perfume</a:t>
            </a:r>
          </a:p>
          <a:p>
            <a:pPr marL="274320" indent="-274320" eaLnBrk="1" fontAlgn="auto" hangingPunct="1">
              <a:spcAft>
                <a:spcPts val="0"/>
              </a:spcAft>
              <a:buFont typeface="Arial" pitchFamily="34" charset="0"/>
              <a:buChar char="•"/>
              <a:defRPr/>
            </a:pPr>
            <a:r>
              <a:rPr lang="en-CA" dirty="0"/>
              <a:t>There are stories about a haunted bridge where a girl drowned near Morningside and Old Finch</a:t>
            </a:r>
          </a:p>
        </p:txBody>
      </p:sp>
      <p:pic>
        <p:nvPicPr>
          <p:cNvPr id="32772" name="Picture 2" descr="http://www.pararesearchers.org/Ghosts/guild/guild1/robinguildone.jpg">
            <a:extLst>
              <a:ext uri="{FF2B5EF4-FFF2-40B4-BE49-F238E27FC236}">
                <a16:creationId xmlns:a16="http://schemas.microsoft.com/office/drawing/2014/main" id="{938EEC39-7C36-BECD-870C-5E57F3A1B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392238"/>
            <a:ext cx="3959225"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4" descr="http://farm5.staticflickr.com/4024/4717204281_6ee8dac025_o.jpg">
            <a:extLst>
              <a:ext uri="{FF2B5EF4-FFF2-40B4-BE49-F238E27FC236}">
                <a16:creationId xmlns:a16="http://schemas.microsoft.com/office/drawing/2014/main" id="{66729406-1E2D-02C2-A77D-1A5A1416D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4149725"/>
            <a:ext cx="3827462"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F25A-5DF3-4086-BC28-41AAE2211CA6}"/>
              </a:ext>
            </a:extLst>
          </p:cNvPr>
          <p:cNvSpPr>
            <a:spLocks noGrp="1"/>
          </p:cNvSpPr>
          <p:nvPr>
            <p:ph type="title"/>
          </p:nvPr>
        </p:nvSpPr>
        <p:spPr>
          <a:xfrm>
            <a:off x="457200" y="116632"/>
            <a:ext cx="8229600" cy="1219200"/>
          </a:xfrm>
        </p:spPr>
        <p:txBody>
          <a:bodyPr/>
          <a:lstStyle/>
          <a:p>
            <a:pPr>
              <a:defRPr/>
            </a:pPr>
            <a:r>
              <a:rPr lang="en-CA">
                <a:solidFill>
                  <a:schemeClr val="bg1"/>
                </a:solidFill>
                <a:latin typeface="Arial Black" panose="020B0A04020102020204" pitchFamily="34" charset="0"/>
              </a:rPr>
              <a:t>And even…Northern!</a:t>
            </a:r>
          </a:p>
        </p:txBody>
      </p:sp>
      <p:sp>
        <p:nvSpPr>
          <p:cNvPr id="33795" name="Content Placeholder 2">
            <a:extLst>
              <a:ext uri="{FF2B5EF4-FFF2-40B4-BE49-F238E27FC236}">
                <a16:creationId xmlns:a16="http://schemas.microsoft.com/office/drawing/2014/main" id="{359B1261-E053-A34B-A1DF-F802FF10F09D}"/>
              </a:ext>
            </a:extLst>
          </p:cNvPr>
          <p:cNvSpPr>
            <a:spLocks noGrp="1"/>
          </p:cNvSpPr>
          <p:nvPr>
            <p:ph sz="half" idx="1"/>
          </p:nvPr>
        </p:nvSpPr>
        <p:spPr>
          <a:xfrm>
            <a:off x="179388" y="1268413"/>
            <a:ext cx="4248150" cy="4608512"/>
          </a:xfrm>
        </p:spPr>
        <p:txBody>
          <a:bodyPr/>
          <a:lstStyle/>
          <a:p>
            <a:r>
              <a:rPr lang="en-CA" altLang="en-US"/>
              <a:t>The interior courtyard is apparently haunted; there are rumours of a grisly shooting accident in the 1950s</a:t>
            </a:r>
          </a:p>
          <a:p>
            <a:r>
              <a:rPr lang="en-CA" altLang="en-US"/>
              <a:t>The chairs in the middle will always go back to their original positions in a circle</a:t>
            </a:r>
          </a:p>
          <a:p>
            <a:r>
              <a:rPr lang="en-CA" altLang="en-US"/>
              <a:t>There is a secret hatch somewhere that exits from the abandoned shooting range in the basement</a:t>
            </a:r>
          </a:p>
        </p:txBody>
      </p:sp>
      <p:pic>
        <p:nvPicPr>
          <p:cNvPr id="33796" name="Picture 2" descr="Image result for abandoned shooting range">
            <a:hlinkClick r:id="rId2"/>
            <a:extLst>
              <a:ext uri="{FF2B5EF4-FFF2-40B4-BE49-F238E27FC236}">
                <a16:creationId xmlns:a16="http://schemas.microsoft.com/office/drawing/2014/main" id="{0ADCA7D8-5535-01AE-9496-157751AE03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589"/>
          <a:stretch>
            <a:fillRect/>
          </a:stretch>
        </p:blipFill>
        <p:spPr bwMode="auto">
          <a:xfrm>
            <a:off x="4427538" y="2895600"/>
            <a:ext cx="4386262"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a:extLst>
              <a:ext uri="{FF2B5EF4-FFF2-40B4-BE49-F238E27FC236}">
                <a16:creationId xmlns:a16="http://schemas.microsoft.com/office/drawing/2014/main" id="{F796355C-08AA-495E-9299-E2DACCD14F75}"/>
              </a:ext>
            </a:extLst>
          </p:cNvPr>
          <p:cNvSpPr/>
          <p:nvPr/>
        </p:nvSpPr>
        <p:spPr>
          <a:xfrm>
            <a:off x="6364288" y="4076700"/>
            <a:ext cx="368300" cy="1031875"/>
          </a:xfrm>
          <a:custGeom>
            <a:avLst/>
            <a:gdLst>
              <a:gd name="connsiteX0" fmla="*/ 88490 w 368710"/>
              <a:gd name="connsiteY0" fmla="*/ 811161 h 870155"/>
              <a:gd name="connsiteX1" fmla="*/ 44245 w 368710"/>
              <a:gd name="connsiteY1" fmla="*/ 737419 h 870155"/>
              <a:gd name="connsiteX2" fmla="*/ 14748 w 368710"/>
              <a:gd name="connsiteY2" fmla="*/ 619432 h 870155"/>
              <a:gd name="connsiteX3" fmla="*/ 44245 w 368710"/>
              <a:gd name="connsiteY3" fmla="*/ 501445 h 870155"/>
              <a:gd name="connsiteX4" fmla="*/ 73742 w 368710"/>
              <a:gd name="connsiteY4" fmla="*/ 457200 h 870155"/>
              <a:gd name="connsiteX5" fmla="*/ 58994 w 368710"/>
              <a:gd name="connsiteY5" fmla="*/ 412955 h 870155"/>
              <a:gd name="connsiteX6" fmla="*/ 29497 w 368710"/>
              <a:gd name="connsiteY6" fmla="*/ 353961 h 870155"/>
              <a:gd name="connsiteX7" fmla="*/ 58994 w 368710"/>
              <a:gd name="connsiteY7" fmla="*/ 250723 h 870155"/>
              <a:gd name="connsiteX8" fmla="*/ 117987 w 368710"/>
              <a:gd name="connsiteY8" fmla="*/ 0 h 870155"/>
              <a:gd name="connsiteX9" fmla="*/ 206477 w 368710"/>
              <a:gd name="connsiteY9" fmla="*/ 44245 h 870155"/>
              <a:gd name="connsiteX10" fmla="*/ 221226 w 368710"/>
              <a:gd name="connsiteY10" fmla="*/ 88490 h 870155"/>
              <a:gd name="connsiteX11" fmla="*/ 250723 w 368710"/>
              <a:gd name="connsiteY11" fmla="*/ 132736 h 870155"/>
              <a:gd name="connsiteX12" fmla="*/ 235974 w 368710"/>
              <a:gd name="connsiteY12" fmla="*/ 176981 h 870155"/>
              <a:gd name="connsiteX13" fmla="*/ 191729 w 368710"/>
              <a:gd name="connsiteY13" fmla="*/ 191729 h 870155"/>
              <a:gd name="connsiteX14" fmla="*/ 250723 w 368710"/>
              <a:gd name="connsiteY14" fmla="*/ 353961 h 870155"/>
              <a:gd name="connsiteX15" fmla="*/ 294968 w 368710"/>
              <a:gd name="connsiteY15" fmla="*/ 530942 h 870155"/>
              <a:gd name="connsiteX16" fmla="*/ 324465 w 368710"/>
              <a:gd name="connsiteY16" fmla="*/ 575187 h 870155"/>
              <a:gd name="connsiteX17" fmla="*/ 339213 w 368710"/>
              <a:gd name="connsiteY17" fmla="*/ 648929 h 870155"/>
              <a:gd name="connsiteX18" fmla="*/ 353961 w 368710"/>
              <a:gd name="connsiteY18" fmla="*/ 752168 h 870155"/>
              <a:gd name="connsiteX19" fmla="*/ 368710 w 368710"/>
              <a:gd name="connsiteY19" fmla="*/ 796413 h 870155"/>
              <a:gd name="connsiteX20" fmla="*/ 353961 w 368710"/>
              <a:gd name="connsiteY20" fmla="*/ 840658 h 870155"/>
              <a:gd name="connsiteX21" fmla="*/ 309716 w 368710"/>
              <a:gd name="connsiteY21" fmla="*/ 855407 h 870155"/>
              <a:gd name="connsiteX22" fmla="*/ 176981 w 368710"/>
              <a:gd name="connsiteY22" fmla="*/ 870155 h 870155"/>
              <a:gd name="connsiteX23" fmla="*/ 29497 w 368710"/>
              <a:gd name="connsiteY23" fmla="*/ 855407 h 870155"/>
              <a:gd name="connsiteX24" fmla="*/ 14748 w 368710"/>
              <a:gd name="connsiteY24" fmla="*/ 811161 h 870155"/>
              <a:gd name="connsiteX25" fmla="*/ 0 w 368710"/>
              <a:gd name="connsiteY25" fmla="*/ 752168 h 87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8710" h="870155">
                <a:moveTo>
                  <a:pt x="88490" y="811161"/>
                </a:moveTo>
                <a:cubicBezTo>
                  <a:pt x="73742" y="786580"/>
                  <a:pt x="57065" y="763058"/>
                  <a:pt x="44245" y="737419"/>
                </a:cubicBezTo>
                <a:cubicBezTo>
                  <a:pt x="29129" y="707187"/>
                  <a:pt x="20357" y="647476"/>
                  <a:pt x="14748" y="619432"/>
                </a:cubicBezTo>
                <a:cubicBezTo>
                  <a:pt x="20357" y="591389"/>
                  <a:pt x="29129" y="531676"/>
                  <a:pt x="44245" y="501445"/>
                </a:cubicBezTo>
                <a:cubicBezTo>
                  <a:pt x="52172" y="485591"/>
                  <a:pt x="63910" y="471948"/>
                  <a:pt x="73742" y="457200"/>
                </a:cubicBezTo>
                <a:cubicBezTo>
                  <a:pt x="68826" y="442452"/>
                  <a:pt x="58994" y="428501"/>
                  <a:pt x="58994" y="412955"/>
                </a:cubicBezTo>
                <a:cubicBezTo>
                  <a:pt x="58994" y="347407"/>
                  <a:pt x="108154" y="380181"/>
                  <a:pt x="29497" y="353961"/>
                </a:cubicBezTo>
                <a:cubicBezTo>
                  <a:pt x="38635" y="326545"/>
                  <a:pt x="56146" y="277783"/>
                  <a:pt x="58994" y="250723"/>
                </a:cubicBezTo>
                <a:cubicBezTo>
                  <a:pt x="84839" y="5199"/>
                  <a:pt x="9870" y="72079"/>
                  <a:pt x="117987" y="0"/>
                </a:cubicBezTo>
                <a:cubicBezTo>
                  <a:pt x="147132" y="9716"/>
                  <a:pt x="185685" y="18256"/>
                  <a:pt x="206477" y="44245"/>
                </a:cubicBezTo>
                <a:cubicBezTo>
                  <a:pt x="216189" y="56384"/>
                  <a:pt x="214273" y="74585"/>
                  <a:pt x="221226" y="88490"/>
                </a:cubicBezTo>
                <a:cubicBezTo>
                  <a:pt x="229153" y="104344"/>
                  <a:pt x="240891" y="117987"/>
                  <a:pt x="250723" y="132736"/>
                </a:cubicBezTo>
                <a:cubicBezTo>
                  <a:pt x="245807" y="147484"/>
                  <a:pt x="246967" y="165988"/>
                  <a:pt x="235974" y="176981"/>
                </a:cubicBezTo>
                <a:cubicBezTo>
                  <a:pt x="224981" y="187974"/>
                  <a:pt x="194510" y="176434"/>
                  <a:pt x="191729" y="191729"/>
                </a:cubicBezTo>
                <a:cubicBezTo>
                  <a:pt x="164725" y="340250"/>
                  <a:pt x="173230" y="328131"/>
                  <a:pt x="250723" y="353961"/>
                </a:cubicBezTo>
                <a:cubicBezTo>
                  <a:pt x="318216" y="455205"/>
                  <a:pt x="244848" y="330468"/>
                  <a:pt x="294968" y="530942"/>
                </a:cubicBezTo>
                <a:cubicBezTo>
                  <a:pt x="299267" y="548138"/>
                  <a:pt x="314633" y="560439"/>
                  <a:pt x="324465" y="575187"/>
                </a:cubicBezTo>
                <a:cubicBezTo>
                  <a:pt x="329381" y="599768"/>
                  <a:pt x="335092" y="624203"/>
                  <a:pt x="339213" y="648929"/>
                </a:cubicBezTo>
                <a:cubicBezTo>
                  <a:pt x="344928" y="683218"/>
                  <a:pt x="347143" y="718081"/>
                  <a:pt x="353961" y="752168"/>
                </a:cubicBezTo>
                <a:cubicBezTo>
                  <a:pt x="357010" y="767412"/>
                  <a:pt x="363794" y="781665"/>
                  <a:pt x="368710" y="796413"/>
                </a:cubicBezTo>
                <a:cubicBezTo>
                  <a:pt x="363794" y="811161"/>
                  <a:pt x="364954" y="829665"/>
                  <a:pt x="353961" y="840658"/>
                </a:cubicBezTo>
                <a:cubicBezTo>
                  <a:pt x="342968" y="851651"/>
                  <a:pt x="325051" y="852851"/>
                  <a:pt x="309716" y="855407"/>
                </a:cubicBezTo>
                <a:cubicBezTo>
                  <a:pt x="265804" y="862726"/>
                  <a:pt x="221226" y="865239"/>
                  <a:pt x="176981" y="870155"/>
                </a:cubicBezTo>
                <a:cubicBezTo>
                  <a:pt x="127820" y="865239"/>
                  <a:pt x="75929" y="872291"/>
                  <a:pt x="29497" y="855407"/>
                </a:cubicBezTo>
                <a:cubicBezTo>
                  <a:pt x="14887" y="850094"/>
                  <a:pt x="19019" y="826109"/>
                  <a:pt x="14748" y="811161"/>
                </a:cubicBezTo>
                <a:cubicBezTo>
                  <a:pt x="9180" y="791671"/>
                  <a:pt x="0" y="752168"/>
                  <a:pt x="0" y="752168"/>
                </a:cubicBezTo>
              </a:path>
            </a:pathLst>
          </a:custGeom>
          <a:solidFill>
            <a:schemeClr val="bg1">
              <a:lumMod val="95000"/>
              <a:lumOff val="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0" name="Straight Arrow Connector 9">
            <a:extLst>
              <a:ext uri="{FF2B5EF4-FFF2-40B4-BE49-F238E27FC236}">
                <a16:creationId xmlns:a16="http://schemas.microsoft.com/office/drawing/2014/main" id="{47787185-E654-4090-9C8D-33B1BD84A8F1}"/>
              </a:ext>
            </a:extLst>
          </p:cNvPr>
          <p:cNvCxnSpPr/>
          <p:nvPr/>
        </p:nvCxnSpPr>
        <p:spPr>
          <a:xfrm>
            <a:off x="5292725" y="3500438"/>
            <a:ext cx="935038" cy="576262"/>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www.orbitz.com/blog/wp-content/uploads/2011/09/cemetery.jpg">
            <a:extLst>
              <a:ext uri="{FF2B5EF4-FFF2-40B4-BE49-F238E27FC236}">
                <a16:creationId xmlns:a16="http://schemas.microsoft.com/office/drawing/2014/main" id="{03C5110C-4CFF-C167-3A95-24FFF7C5D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80008BA-A899-4707-A13F-CDEF0D3EEB60}"/>
              </a:ext>
            </a:extLst>
          </p:cNvPr>
          <p:cNvSpPr>
            <a:spLocks noGrp="1"/>
          </p:cNvSpPr>
          <p:nvPr>
            <p:ph type="ctrTitle"/>
          </p:nvPr>
        </p:nvSpPr>
        <p:spPr>
          <a:xfrm>
            <a:off x="685800" y="2564904"/>
            <a:ext cx="8134350" cy="2019300"/>
          </a:xfrm>
          <a:solidFill>
            <a:schemeClr val="bg1">
              <a:lumMod val="85000"/>
              <a:alpha val="46000"/>
            </a:schemeClr>
          </a:solidFill>
        </p:spPr>
        <p:txBody>
          <a:bodyPr rtlCol="0"/>
          <a:lstStyle/>
          <a:p>
            <a:pPr eaLnBrk="1" fontAlgn="auto" hangingPunct="1">
              <a:spcAft>
                <a:spcPts val="0"/>
              </a:spcAft>
              <a:defRPr/>
            </a:pPr>
            <a:r>
              <a:rPr lang="en-CA" sz="6600"/>
              <a:t>Most Haunted Places on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a:extLst>
              <a:ext uri="{FF2B5EF4-FFF2-40B4-BE49-F238E27FC236}">
                <a16:creationId xmlns:a16="http://schemas.microsoft.com/office/drawing/2014/main" id="{A86B80D5-AD24-40FE-9070-890181A79C58}"/>
              </a:ext>
            </a:extLst>
          </p:cNvPr>
          <p:cNvSpPr>
            <a:spLocks noGrp="1"/>
          </p:cNvSpPr>
          <p:nvPr>
            <p:ph type="title"/>
          </p:nvPr>
        </p:nvSpPr>
        <p:spPr>
          <a:xfrm>
            <a:off x="457200" y="-99392"/>
            <a:ext cx="8229600" cy="1219200"/>
          </a:xfrm>
        </p:spPr>
        <p:txBody>
          <a:bodyPr/>
          <a:lstStyle/>
          <a:p>
            <a:pPr eaLnBrk="1" fontAlgn="auto" hangingPunct="1">
              <a:spcAft>
                <a:spcPts val="0"/>
              </a:spcAft>
              <a:defRPr/>
            </a:pPr>
            <a:r>
              <a:rPr lang="en-CA">
                <a:solidFill>
                  <a:schemeClr val="bg1"/>
                </a:solidFill>
                <a:latin typeface="Arial Black" panose="020B0A04020102020204" pitchFamily="34" charset="0"/>
              </a:rPr>
              <a:t>The Catacombs of Paris</a:t>
            </a:r>
          </a:p>
        </p:txBody>
      </p:sp>
      <p:sp>
        <p:nvSpPr>
          <p:cNvPr id="35843" name="Content Placeholder 4">
            <a:extLst>
              <a:ext uri="{FF2B5EF4-FFF2-40B4-BE49-F238E27FC236}">
                <a16:creationId xmlns:a16="http://schemas.microsoft.com/office/drawing/2014/main" id="{107AB6FE-809E-C33E-FC33-BD64E762C420}"/>
              </a:ext>
            </a:extLst>
          </p:cNvPr>
          <p:cNvSpPr>
            <a:spLocks noGrp="1"/>
          </p:cNvSpPr>
          <p:nvPr>
            <p:ph sz="half" idx="1"/>
          </p:nvPr>
        </p:nvSpPr>
        <p:spPr>
          <a:xfrm>
            <a:off x="404813" y="1265238"/>
            <a:ext cx="4184650" cy="5337175"/>
          </a:xfrm>
        </p:spPr>
        <p:txBody>
          <a:bodyPr/>
          <a:lstStyle/>
          <a:p>
            <a:pPr eaLnBrk="1" hangingPunct="1"/>
            <a:r>
              <a:rPr lang="en-CA" altLang="en-US" sz="1800"/>
              <a:t>It is a vast underground network of tunnels that holds the remains of more than 6 million people</a:t>
            </a:r>
          </a:p>
          <a:p>
            <a:pPr eaLnBrk="1" hangingPunct="1"/>
            <a:r>
              <a:rPr lang="en-CA" altLang="en-US" sz="1800"/>
              <a:t>Most of the tunnels are closed to the public, but you can visit the Catacombs</a:t>
            </a:r>
          </a:p>
          <a:p>
            <a:pPr eaLnBrk="1" hangingPunct="1"/>
            <a:r>
              <a:rPr lang="en-CA" altLang="en-US" sz="1800"/>
              <a:t>The Catacombs were formed at the end of the 1700s when the main city cemetery was full and the bodies were relocated to the Catacombs, where they were collected and fashioned into elaborate walls and pillars of skulls and bones.</a:t>
            </a:r>
          </a:p>
          <a:p>
            <a:pPr eaLnBrk="1" hangingPunct="1"/>
            <a:r>
              <a:rPr lang="en-CA" altLang="en-US" sz="1800"/>
              <a:t>Visitors to the subterranean site have reported the feeling of being touched by invisible hands, being followed, and some have even felt the sensation of being strangled</a:t>
            </a:r>
          </a:p>
        </p:txBody>
      </p:sp>
      <p:pic>
        <p:nvPicPr>
          <p:cNvPr id="35844" name="Picture 2" descr="http://media.expedia.com/media/content/shared/images/travelguides/destination/179898/Paris-Catacombs-20095.jpg">
            <a:extLst>
              <a:ext uri="{FF2B5EF4-FFF2-40B4-BE49-F238E27FC236}">
                <a16:creationId xmlns:a16="http://schemas.microsoft.com/office/drawing/2014/main" id="{23620B1B-DFF9-0D9A-6CAA-262DFC7F0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4863" y="1484313"/>
            <a:ext cx="4360862"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descr="http://www.knok.com/knoleskine/wp-content/uploads/2013/06/catacombs-Paris.jpg">
            <a:extLst>
              <a:ext uri="{FF2B5EF4-FFF2-40B4-BE49-F238E27FC236}">
                <a16:creationId xmlns:a16="http://schemas.microsoft.com/office/drawing/2014/main" id="{5EF63071-1B78-1A92-9B51-14A6AEAEE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4076700"/>
            <a:ext cx="3900487"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a:extLst>
              <a:ext uri="{FF2B5EF4-FFF2-40B4-BE49-F238E27FC236}">
                <a16:creationId xmlns:a16="http://schemas.microsoft.com/office/drawing/2014/main" id="{A2802CC7-8012-470D-B0AB-DB7B2C9164FA}"/>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The Tower of London</a:t>
            </a:r>
          </a:p>
        </p:txBody>
      </p:sp>
      <p:sp>
        <p:nvSpPr>
          <p:cNvPr id="36867" name="Content Placeholder 4">
            <a:extLst>
              <a:ext uri="{FF2B5EF4-FFF2-40B4-BE49-F238E27FC236}">
                <a16:creationId xmlns:a16="http://schemas.microsoft.com/office/drawing/2014/main" id="{C9DE9F37-CAF3-9368-4B48-403504F1AE7D}"/>
              </a:ext>
            </a:extLst>
          </p:cNvPr>
          <p:cNvSpPr>
            <a:spLocks noGrp="1"/>
          </p:cNvSpPr>
          <p:nvPr>
            <p:ph sz="half" idx="1"/>
          </p:nvPr>
        </p:nvSpPr>
        <p:spPr>
          <a:xfrm>
            <a:off x="234950" y="1524000"/>
            <a:ext cx="4408488" cy="4572000"/>
          </a:xfrm>
        </p:spPr>
        <p:txBody>
          <a:bodyPr/>
          <a:lstStyle/>
          <a:p>
            <a:pPr eaLnBrk="1" hangingPunct="1">
              <a:buFont typeface="Arial" panose="020B0604020202020204" pitchFamily="34" charset="0"/>
              <a:buChar char="•"/>
            </a:pPr>
            <a:r>
              <a:rPr lang="en-CA" altLang="en-US" sz="2000"/>
              <a:t>Historically known as the prison for British royalty, mass executions, tortures, and murders have occurred on this land. </a:t>
            </a:r>
          </a:p>
          <a:p>
            <a:pPr eaLnBrk="1" hangingPunct="1">
              <a:buFont typeface="Arial" panose="020B0604020202020204" pitchFamily="34" charset="0"/>
              <a:buChar char="•"/>
            </a:pPr>
            <a:r>
              <a:rPr lang="en-CA" altLang="en-US" sz="2000"/>
              <a:t>Every year, tourists and locals claim to see ghosts appearing by tower windows. </a:t>
            </a:r>
          </a:p>
          <a:p>
            <a:pPr eaLnBrk="1" hangingPunct="1">
              <a:buFont typeface="Arial" panose="020B0604020202020204" pitchFamily="34" charset="0"/>
              <a:buChar char="•"/>
            </a:pPr>
            <a:r>
              <a:rPr lang="en-CA" altLang="en-US" sz="2000"/>
              <a:t>The ghost of Lady Jane Grey, who was beheaded, has been seen by night guards on the same date of her death, February 12th. </a:t>
            </a:r>
          </a:p>
          <a:p>
            <a:pPr eaLnBrk="1" hangingPunct="1">
              <a:buFont typeface="Arial" panose="020B0604020202020204" pitchFamily="34" charset="0"/>
              <a:buChar char="•"/>
            </a:pPr>
            <a:r>
              <a:rPr lang="en-CA" altLang="en-US" sz="2000"/>
              <a:t>Others report seeing Henry VI’s wife, Ann Boleyn, who was also beheaded . Ann is seen frequently, sometimes carrying her own head.</a:t>
            </a:r>
          </a:p>
        </p:txBody>
      </p:sp>
      <p:pic>
        <p:nvPicPr>
          <p:cNvPr id="36868" name="Picture 4" descr="http://www.built.org.uk/photographs/london-_files/The-Tower-of-London-The-White.jpg">
            <a:extLst>
              <a:ext uri="{FF2B5EF4-FFF2-40B4-BE49-F238E27FC236}">
                <a16:creationId xmlns:a16="http://schemas.microsoft.com/office/drawing/2014/main" id="{99368AB2-3E51-5BA5-31E2-3A03C95534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7863" y="1917700"/>
            <a:ext cx="4487862"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02A7223-13FE-4525-921D-AEE80CC06FFC}"/>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Edinburgh Castle, Scotland</a:t>
            </a:r>
          </a:p>
        </p:txBody>
      </p:sp>
      <p:sp>
        <p:nvSpPr>
          <p:cNvPr id="3" name="Content Placeholder 2">
            <a:extLst>
              <a:ext uri="{FF2B5EF4-FFF2-40B4-BE49-F238E27FC236}">
                <a16:creationId xmlns:a16="http://schemas.microsoft.com/office/drawing/2014/main" id="{CA5DF9B2-BFD5-47F1-ABA1-C05CF8A9167F}"/>
              </a:ext>
            </a:extLst>
          </p:cNvPr>
          <p:cNvSpPr>
            <a:spLocks noGrp="1"/>
          </p:cNvSpPr>
          <p:nvPr>
            <p:ph sz="half" idx="1"/>
          </p:nvPr>
        </p:nvSpPr>
        <p:spPr>
          <a:xfrm>
            <a:off x="323850" y="1524000"/>
            <a:ext cx="4392613" cy="5334000"/>
          </a:xfrm>
        </p:spPr>
        <p:txBody>
          <a:bodyPr rtlCol="0">
            <a:noAutofit/>
          </a:bodyPr>
          <a:lstStyle/>
          <a:p>
            <a:pPr marL="274320" indent="-274320" eaLnBrk="1" fontAlgn="auto" hangingPunct="1">
              <a:spcAft>
                <a:spcPts val="0"/>
              </a:spcAft>
              <a:buFont typeface="Arial" pitchFamily="34" charset="0"/>
              <a:buChar char="•"/>
              <a:defRPr/>
            </a:pPr>
            <a:r>
              <a:rPr lang="en-CA" sz="1850" dirty="0"/>
              <a:t>Scotland’s Edinburgh Castle has some 900 years of tragic history, the source of much paranormal activity today. </a:t>
            </a:r>
          </a:p>
          <a:p>
            <a:pPr marL="274320" indent="-274320" eaLnBrk="1" fontAlgn="auto" hangingPunct="1">
              <a:spcAft>
                <a:spcPts val="0"/>
              </a:spcAft>
              <a:buFont typeface="Arial" pitchFamily="34" charset="0"/>
              <a:buChar char="•"/>
              <a:defRPr/>
            </a:pPr>
            <a:r>
              <a:rPr lang="en-CA" sz="1850" dirty="0"/>
              <a:t>As a military fortress, the castle has experienced many surprise attacks, executions, mass body burnings, and even instances of witchcraft. </a:t>
            </a:r>
          </a:p>
          <a:p>
            <a:pPr marL="274320" indent="-274320" eaLnBrk="1" fontAlgn="auto" hangingPunct="1">
              <a:spcAft>
                <a:spcPts val="0"/>
              </a:spcAft>
              <a:buFont typeface="Arial" pitchFamily="34" charset="0"/>
              <a:buChar char="•"/>
              <a:defRPr/>
            </a:pPr>
            <a:r>
              <a:rPr lang="en-CA" sz="1850" dirty="0"/>
              <a:t>Recently, in 2001 the castle became the site of one of the largest paranormal investigations in history — more than 200 people scoured its chambers and secret passages for signs of ghosts. According to </a:t>
            </a:r>
            <a:r>
              <a:rPr lang="en-CA" sz="1850" i="1" dirty="0"/>
              <a:t>Time</a:t>
            </a:r>
            <a:r>
              <a:rPr lang="en-CA" sz="1850" dirty="0"/>
              <a:t>, 51% of the participants reported paranormal encounters (shadowy figures, drops in temperature, and physical touches) in rumored haunted areas.</a:t>
            </a:r>
          </a:p>
        </p:txBody>
      </p:sp>
      <p:pic>
        <p:nvPicPr>
          <p:cNvPr id="37892" name="Picture 2" descr="http://www.stuckonscotland.co.uk/pictures/edinburgh/edinburgh_castle_18.jpg">
            <a:extLst>
              <a:ext uri="{FF2B5EF4-FFF2-40B4-BE49-F238E27FC236}">
                <a16:creationId xmlns:a16="http://schemas.microsoft.com/office/drawing/2014/main" id="{F9335054-737B-4D09-C1F7-7D540C8FB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484313"/>
            <a:ext cx="3729037"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411079A-0614-43E8-B04B-A543ADEF2038}"/>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The White House, USA</a:t>
            </a:r>
          </a:p>
        </p:txBody>
      </p:sp>
      <p:sp>
        <p:nvSpPr>
          <p:cNvPr id="3" name="Content Placeholder 2">
            <a:extLst>
              <a:ext uri="{FF2B5EF4-FFF2-40B4-BE49-F238E27FC236}">
                <a16:creationId xmlns:a16="http://schemas.microsoft.com/office/drawing/2014/main" id="{521EA63B-6494-437B-AB28-8A062259B54D}"/>
              </a:ext>
            </a:extLst>
          </p:cNvPr>
          <p:cNvSpPr>
            <a:spLocks noGrp="1"/>
          </p:cNvSpPr>
          <p:nvPr>
            <p:ph sz="half" idx="1"/>
          </p:nvPr>
        </p:nvSpPr>
        <p:spPr>
          <a:xfrm>
            <a:off x="457200" y="1484313"/>
            <a:ext cx="4059238" cy="5334000"/>
          </a:xfrm>
        </p:spPr>
        <p:txBody>
          <a:bodyPr rtlCol="0">
            <a:normAutofit fontScale="85000" lnSpcReduction="20000"/>
          </a:bodyPr>
          <a:lstStyle/>
          <a:p>
            <a:pPr marL="274320" indent="-274320" eaLnBrk="1" fontAlgn="auto" hangingPunct="1">
              <a:spcAft>
                <a:spcPts val="0"/>
              </a:spcAft>
              <a:buFont typeface="Arial" pitchFamily="34" charset="0"/>
              <a:buChar char="•"/>
              <a:defRPr/>
            </a:pPr>
            <a:r>
              <a:rPr lang="en-CA" dirty="0"/>
              <a:t>1600 Pennsylvania Avenue, the most famous address in America, is also a popular place where the ghosts of past presidents have been sighted. </a:t>
            </a:r>
          </a:p>
          <a:p>
            <a:pPr marL="274320" indent="-274320" eaLnBrk="1" fontAlgn="auto" hangingPunct="1">
              <a:spcAft>
                <a:spcPts val="0"/>
              </a:spcAft>
              <a:buFont typeface="Arial" pitchFamily="34" charset="0"/>
              <a:buChar char="•"/>
              <a:defRPr/>
            </a:pPr>
            <a:r>
              <a:rPr lang="en-CA" dirty="0"/>
              <a:t>By far the most frequently reported sighting over the years is Abe Lincoln, who was shot in April 1865. His ghost made numerous appearances during the administration of Franklin D. Roosevelt; First Lady Eleanor Roosevelt, Queen Wilhelmina of the Netherlands, and Winston Churchill all came into paranormal encounters with Lincoln’s ghost.</a:t>
            </a:r>
          </a:p>
        </p:txBody>
      </p:sp>
      <p:pic>
        <p:nvPicPr>
          <p:cNvPr id="38916" name="Picture 2" descr="http://www.whitehousemuseum.org/floor2/lincoln-bedroom/lincoln-bedroom-2007-se.jpg">
            <a:extLst>
              <a:ext uri="{FF2B5EF4-FFF2-40B4-BE49-F238E27FC236}">
                <a16:creationId xmlns:a16="http://schemas.microsoft.com/office/drawing/2014/main" id="{AF0A569D-61DB-9F26-25E0-846CA5A70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989138"/>
            <a:ext cx="44354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89D85-927E-4882-8F84-7235D9C867E7}"/>
              </a:ext>
            </a:extLst>
          </p:cNvPr>
          <p:cNvSpPr>
            <a:spLocks noGrp="1"/>
          </p:cNvSpPr>
          <p:nvPr>
            <p:ph type="title"/>
          </p:nvPr>
        </p:nvSpPr>
        <p:spPr/>
        <p:txBody>
          <a:bodyPr rtlCol="0">
            <a:normAutofit fontScale="90000"/>
          </a:bodyPr>
          <a:lstStyle/>
          <a:p>
            <a:pPr eaLnBrk="1" fontAlgn="auto" hangingPunct="1">
              <a:spcAft>
                <a:spcPts val="0"/>
              </a:spcAft>
              <a:defRPr/>
            </a:pPr>
            <a:r>
              <a:rPr lang="en-CA">
                <a:solidFill>
                  <a:schemeClr val="bg1"/>
                </a:solidFill>
                <a:latin typeface="Arial Black" panose="020B0A04020102020204" pitchFamily="34" charset="0"/>
              </a:rPr>
              <a:t>Waverly Hills Sanatorium, </a:t>
            </a:r>
            <a:br>
              <a:rPr lang="en-CA">
                <a:solidFill>
                  <a:schemeClr val="bg1"/>
                </a:solidFill>
                <a:latin typeface="Arial Black" panose="020B0A04020102020204" pitchFamily="34" charset="0"/>
              </a:rPr>
            </a:br>
            <a:r>
              <a:rPr lang="en-CA">
                <a:solidFill>
                  <a:schemeClr val="bg1"/>
                </a:solidFill>
                <a:latin typeface="Arial Black" panose="020B0A04020102020204" pitchFamily="34" charset="0"/>
              </a:rPr>
              <a:t>Louisville, KY</a:t>
            </a:r>
          </a:p>
        </p:txBody>
      </p:sp>
      <p:sp>
        <p:nvSpPr>
          <p:cNvPr id="3" name="Content Placeholder 2">
            <a:extLst>
              <a:ext uri="{FF2B5EF4-FFF2-40B4-BE49-F238E27FC236}">
                <a16:creationId xmlns:a16="http://schemas.microsoft.com/office/drawing/2014/main" id="{F22CB4E7-E351-4D25-965D-95FC8BDA5F3C}"/>
              </a:ext>
            </a:extLst>
          </p:cNvPr>
          <p:cNvSpPr>
            <a:spLocks noGrp="1"/>
          </p:cNvSpPr>
          <p:nvPr>
            <p:ph sz="half" idx="1"/>
          </p:nvPr>
        </p:nvSpPr>
        <p:spPr>
          <a:xfrm>
            <a:off x="147638" y="1368425"/>
            <a:ext cx="4495800" cy="5516563"/>
          </a:xfrm>
        </p:spPr>
        <p:txBody>
          <a:bodyPr rtlCol="0">
            <a:normAutofit fontScale="85000" lnSpcReduction="20000"/>
          </a:bodyPr>
          <a:lstStyle/>
          <a:p>
            <a:pPr marL="274320" indent="-274320" eaLnBrk="1" fontAlgn="auto" hangingPunct="1">
              <a:spcAft>
                <a:spcPts val="0"/>
              </a:spcAft>
              <a:buFont typeface="Arial" pitchFamily="34" charset="0"/>
              <a:buChar char="•"/>
              <a:defRPr/>
            </a:pPr>
            <a:r>
              <a:rPr lang="en-CA" dirty="0"/>
              <a:t>In the 1930s and 40s, thousands of people died here from tuberculosis </a:t>
            </a:r>
          </a:p>
          <a:p>
            <a:pPr marL="274320" indent="-274320" eaLnBrk="1" fontAlgn="auto" hangingPunct="1">
              <a:spcAft>
                <a:spcPts val="0"/>
              </a:spcAft>
              <a:buFont typeface="Arial" pitchFamily="34" charset="0"/>
              <a:buChar char="•"/>
              <a:defRPr/>
            </a:pPr>
            <a:r>
              <a:rPr lang="en-CA" dirty="0"/>
              <a:t>To deal with the escalating death toll, hospital workers removed dead bodies from the facility via an underground tunnel that led to the back of the building. The so-called "death chute" is now a key attraction on the ghost tour of Waverly Hills </a:t>
            </a:r>
          </a:p>
          <a:p>
            <a:pPr marL="274320" indent="-274320" eaLnBrk="1" fontAlgn="auto" hangingPunct="1">
              <a:spcAft>
                <a:spcPts val="0"/>
              </a:spcAft>
              <a:buFont typeface="Arial" pitchFamily="34" charset="0"/>
              <a:buChar char="•"/>
              <a:defRPr/>
            </a:pPr>
            <a:r>
              <a:rPr lang="en-CA" dirty="0"/>
              <a:t>There are varying reports, including  apparitions, fleeting shadows, screams from empty rooms, footsteps, sudden cold spots, and disembodied voices among many others</a:t>
            </a:r>
          </a:p>
          <a:p>
            <a:pPr marL="274320" indent="-274320" eaLnBrk="1" fontAlgn="auto" hangingPunct="1">
              <a:spcAft>
                <a:spcPts val="0"/>
              </a:spcAft>
              <a:buFont typeface="Arial" pitchFamily="34" charset="0"/>
              <a:buChar char="•"/>
              <a:defRPr/>
            </a:pPr>
            <a:r>
              <a:rPr lang="en-CA" dirty="0"/>
              <a:t>Every Halloween, they hold a ‘haunted house’ there</a:t>
            </a:r>
          </a:p>
        </p:txBody>
      </p:sp>
      <p:pic>
        <p:nvPicPr>
          <p:cNvPr id="39940" name="Picture 2" descr="http://www.scaryforkids.com/pics/waverly-hills-sanatorium.jpg">
            <a:extLst>
              <a:ext uri="{FF2B5EF4-FFF2-40B4-BE49-F238E27FC236}">
                <a16:creationId xmlns:a16="http://schemas.microsoft.com/office/drawing/2014/main" id="{499CA2FF-BBEE-823B-99F0-B2E0F3975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968375"/>
            <a:ext cx="424180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4" descr="http://hauntedottawa.net/images/Waverly.jpg">
            <a:extLst>
              <a:ext uri="{FF2B5EF4-FFF2-40B4-BE49-F238E27FC236}">
                <a16:creationId xmlns:a16="http://schemas.microsoft.com/office/drawing/2014/main" id="{3FC837C0-B1B4-4E95-60C1-50B1F88FF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4292600"/>
            <a:ext cx="3240088"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63F87D8A-220B-488D-BCC4-5763872B0DF7}"/>
              </a:ext>
            </a:extLst>
          </p:cNvPr>
          <p:cNvCxnSpPr/>
          <p:nvPr/>
        </p:nvCxnSpPr>
        <p:spPr>
          <a:xfrm>
            <a:off x="6516688" y="1916113"/>
            <a:ext cx="1008062" cy="3603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CA8EC992-D7CD-4E9E-B0C3-68A3E650B94B}"/>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Gettysburg, Pennsylvania</a:t>
            </a:r>
          </a:p>
        </p:txBody>
      </p:sp>
      <p:sp>
        <p:nvSpPr>
          <p:cNvPr id="3" name="Content Placeholder 2">
            <a:extLst>
              <a:ext uri="{FF2B5EF4-FFF2-40B4-BE49-F238E27FC236}">
                <a16:creationId xmlns:a16="http://schemas.microsoft.com/office/drawing/2014/main" id="{B5162CE8-9E3A-453B-A08E-13FF42B4B00A}"/>
              </a:ext>
            </a:extLst>
          </p:cNvPr>
          <p:cNvSpPr>
            <a:spLocks noGrp="1"/>
          </p:cNvSpPr>
          <p:nvPr>
            <p:ph sz="half" idx="1"/>
          </p:nvPr>
        </p:nvSpPr>
        <p:spPr>
          <a:xfrm>
            <a:off x="457200" y="1524000"/>
            <a:ext cx="4059238" cy="4572000"/>
          </a:xfrm>
        </p:spPr>
        <p:txBody>
          <a:bodyPr rtlCol="0">
            <a:normAutofit fontScale="92500" lnSpcReduction="20000"/>
          </a:bodyPr>
          <a:lstStyle/>
          <a:p>
            <a:pPr marL="274320" indent="-274320" eaLnBrk="1" fontAlgn="auto" hangingPunct="1">
              <a:spcAft>
                <a:spcPts val="0"/>
              </a:spcAft>
              <a:buFont typeface="Arial" pitchFamily="34" charset="0"/>
              <a:buChar char="•"/>
              <a:defRPr/>
            </a:pPr>
            <a:r>
              <a:rPr lang="en-CA" dirty="0"/>
              <a:t>During the American Civil War this place was a battlefield where  51,000 people were wounded or killed </a:t>
            </a:r>
          </a:p>
          <a:p>
            <a:pPr marL="274320" indent="-274320" eaLnBrk="1" fontAlgn="auto" hangingPunct="1">
              <a:spcAft>
                <a:spcPts val="0"/>
              </a:spcAft>
              <a:buFont typeface="Arial" pitchFamily="34" charset="0"/>
              <a:buChar char="•"/>
              <a:defRPr/>
            </a:pPr>
            <a:r>
              <a:rPr lang="en-CA" dirty="0"/>
              <a:t>Today is very haunted and people have seen soldier ghosts on the field</a:t>
            </a:r>
          </a:p>
          <a:p>
            <a:pPr marL="274320" indent="-274320" eaLnBrk="1" fontAlgn="auto" hangingPunct="1">
              <a:spcAft>
                <a:spcPts val="0"/>
              </a:spcAft>
              <a:buFont typeface="Arial" pitchFamily="34" charset="0"/>
              <a:buChar char="•"/>
              <a:defRPr/>
            </a:pPr>
            <a:r>
              <a:rPr lang="en-CA" dirty="0"/>
              <a:t>On the ghost tour, visitors have experienced everything from touches, smells and sounds to spotting unusual figures lurking in the distance. </a:t>
            </a:r>
          </a:p>
        </p:txBody>
      </p:sp>
      <p:pic>
        <p:nvPicPr>
          <p:cNvPr id="40964" name="Picture 2" descr="http://4.bp.blogspot.com/_wfF4s7dYg94/Snoh2etOpkI/AAAAAAAAAVo/jx0ZC7tHp6E/s400/Devils+Den.jpg">
            <a:extLst>
              <a:ext uri="{FF2B5EF4-FFF2-40B4-BE49-F238E27FC236}">
                <a16:creationId xmlns:a16="http://schemas.microsoft.com/office/drawing/2014/main" id="{D81A24A0-3389-2636-A93E-03D38E31D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113" y="1416050"/>
            <a:ext cx="3055937"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6" descr="Image result for haunted gettysburg">
            <a:hlinkClick r:id="rId3"/>
            <a:extLst>
              <a:ext uri="{FF2B5EF4-FFF2-40B4-BE49-F238E27FC236}">
                <a16:creationId xmlns:a16="http://schemas.microsoft.com/office/drawing/2014/main" id="{CB5FFF46-4DF9-B705-0E41-9B2E748D0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3789363"/>
            <a:ext cx="2003425" cy="267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A69CC68-CDC9-4977-9AE3-778E4AF492C4}"/>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Leap Castle, Ireland</a:t>
            </a:r>
          </a:p>
        </p:txBody>
      </p:sp>
      <p:sp>
        <p:nvSpPr>
          <p:cNvPr id="3" name="Content Placeholder 2">
            <a:extLst>
              <a:ext uri="{FF2B5EF4-FFF2-40B4-BE49-F238E27FC236}">
                <a16:creationId xmlns:a16="http://schemas.microsoft.com/office/drawing/2014/main" id="{84B2818F-B06B-485C-B7C4-629B4974B4A2}"/>
              </a:ext>
            </a:extLst>
          </p:cNvPr>
          <p:cNvSpPr>
            <a:spLocks noGrp="1"/>
          </p:cNvSpPr>
          <p:nvPr>
            <p:ph sz="half" idx="1"/>
          </p:nvPr>
        </p:nvSpPr>
        <p:spPr>
          <a:xfrm>
            <a:off x="457200" y="1524000"/>
            <a:ext cx="4059238" cy="4572000"/>
          </a:xfrm>
        </p:spPr>
        <p:txBody>
          <a:bodyPr rtlCol="0">
            <a:normAutofit fontScale="85000" lnSpcReduction="20000"/>
          </a:bodyPr>
          <a:lstStyle/>
          <a:p>
            <a:pPr marL="274320" indent="-274320" eaLnBrk="1" fontAlgn="auto" hangingPunct="1">
              <a:spcAft>
                <a:spcPts val="0"/>
              </a:spcAft>
              <a:buFont typeface="Arial" pitchFamily="34" charset="0"/>
              <a:buChar char="•"/>
              <a:defRPr/>
            </a:pPr>
            <a:r>
              <a:rPr lang="en-CA" dirty="0"/>
              <a:t>A bloody family feud led to one brother murdering the other in front of their family in what they now call the ‘Bloody Chapel’</a:t>
            </a:r>
          </a:p>
          <a:p>
            <a:pPr marL="274320" indent="-274320" eaLnBrk="1" fontAlgn="auto" hangingPunct="1">
              <a:spcAft>
                <a:spcPts val="0"/>
              </a:spcAft>
              <a:buFont typeface="Arial" pitchFamily="34" charset="0"/>
              <a:buChar char="•"/>
              <a:defRPr/>
            </a:pPr>
            <a:r>
              <a:rPr lang="en-CA" dirty="0"/>
              <a:t>The castle is rumored to be haunted by a vast number of spirits, including a violent, hunched beast known only as the Elemental. </a:t>
            </a:r>
          </a:p>
          <a:p>
            <a:pPr marL="274320" indent="-274320" eaLnBrk="1" fontAlgn="auto" hangingPunct="1">
              <a:spcAft>
                <a:spcPts val="0"/>
              </a:spcAft>
              <a:buFont typeface="Arial" pitchFamily="34" charset="0"/>
              <a:buChar char="•"/>
              <a:defRPr/>
            </a:pPr>
            <a:r>
              <a:rPr lang="en-CA" dirty="0"/>
              <a:t>While renovating the castle, workers discover a dungeon that contained three cartloads of human remains, and was filled with spikes to impale those thrown into its depths</a:t>
            </a:r>
          </a:p>
        </p:txBody>
      </p:sp>
      <p:pic>
        <p:nvPicPr>
          <p:cNvPr id="41988" name="Picture 2" descr="http://aislinnevents.com/wordpress/wp-content/uploads/2010/05/Leap-Castle-10.jpg">
            <a:extLst>
              <a:ext uri="{FF2B5EF4-FFF2-40B4-BE49-F238E27FC236}">
                <a16:creationId xmlns:a16="http://schemas.microsoft.com/office/drawing/2014/main" id="{072B39F4-1576-F13D-9987-FDECE1B0FA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71"/>
          <a:stretch>
            <a:fillRect/>
          </a:stretch>
        </p:blipFill>
        <p:spPr bwMode="auto">
          <a:xfrm>
            <a:off x="4699000" y="1773238"/>
            <a:ext cx="427672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CAF6D010-BEB7-4FAE-A0B6-898611345C34}"/>
              </a:ext>
            </a:extLst>
          </p:cNvPr>
          <p:cNvSpPr>
            <a:spLocks noGrp="1"/>
          </p:cNvSpPr>
          <p:nvPr>
            <p:ph type="title"/>
          </p:nvPr>
        </p:nvSpPr>
        <p:spPr/>
        <p:txBody>
          <a:bodyPr/>
          <a:lstStyle/>
          <a:p>
            <a:pPr eaLnBrk="1" fontAlgn="auto" hangingPunct="1">
              <a:spcAft>
                <a:spcPts val="0"/>
              </a:spcAft>
              <a:defRPr/>
            </a:pPr>
            <a:r>
              <a:rPr lang="en-CA" err="1">
                <a:solidFill>
                  <a:schemeClr val="bg1"/>
                </a:solidFill>
                <a:latin typeface="Arial Black" panose="020B0A04020102020204" pitchFamily="34" charset="0"/>
              </a:rPr>
              <a:t>Lanoria</a:t>
            </a:r>
            <a:r>
              <a:rPr lang="en-CA">
                <a:solidFill>
                  <a:schemeClr val="bg1"/>
                </a:solidFill>
                <a:latin typeface="Arial Black" panose="020B0A04020102020204" pitchFamily="34" charset="0"/>
              </a:rPr>
              <a:t>, Chile</a:t>
            </a:r>
          </a:p>
        </p:txBody>
      </p:sp>
      <p:sp>
        <p:nvSpPr>
          <p:cNvPr id="3" name="Content Placeholder 2">
            <a:extLst>
              <a:ext uri="{FF2B5EF4-FFF2-40B4-BE49-F238E27FC236}">
                <a16:creationId xmlns:a16="http://schemas.microsoft.com/office/drawing/2014/main" id="{CC9ABC0E-B9EE-4847-BEB7-C3358E37F1FB}"/>
              </a:ext>
            </a:extLst>
          </p:cNvPr>
          <p:cNvSpPr>
            <a:spLocks noGrp="1"/>
          </p:cNvSpPr>
          <p:nvPr>
            <p:ph sz="half" idx="1"/>
          </p:nvPr>
        </p:nvSpPr>
        <p:spPr>
          <a:xfrm>
            <a:off x="457200" y="1524000"/>
            <a:ext cx="4059238" cy="4572000"/>
          </a:xfrm>
        </p:spPr>
        <p:txBody>
          <a:bodyPr rtlCol="0">
            <a:normAutofit fontScale="85000" lnSpcReduction="20000"/>
          </a:bodyPr>
          <a:lstStyle/>
          <a:p>
            <a:pPr marL="274320" indent="-274320" eaLnBrk="1" fontAlgn="auto" hangingPunct="1">
              <a:spcAft>
                <a:spcPts val="0"/>
              </a:spcAft>
              <a:buFont typeface="Arial" pitchFamily="34" charset="0"/>
              <a:buChar char="•"/>
              <a:defRPr/>
            </a:pPr>
            <a:r>
              <a:rPr lang="en-CA" dirty="0"/>
              <a:t>This abandoned mining town is so terrifying that nearby residents refuse to go there</a:t>
            </a:r>
          </a:p>
          <a:p>
            <a:pPr marL="274320" indent="-274320" eaLnBrk="1" fontAlgn="auto" hangingPunct="1">
              <a:spcAft>
                <a:spcPts val="0"/>
              </a:spcAft>
              <a:buFont typeface="Arial" pitchFamily="34" charset="0"/>
              <a:buChar char="•"/>
              <a:defRPr/>
            </a:pPr>
            <a:r>
              <a:rPr lang="en-CA" dirty="0"/>
              <a:t>It is rumored that the dead of the La </a:t>
            </a:r>
            <a:r>
              <a:rPr lang="en-CA" dirty="0" err="1"/>
              <a:t>Noria</a:t>
            </a:r>
            <a:r>
              <a:rPr lang="en-CA" dirty="0"/>
              <a:t> cemetery rise at night and walk around the town and children have been heard playing. </a:t>
            </a:r>
          </a:p>
          <a:p>
            <a:pPr marL="274320" indent="-274320" eaLnBrk="1" fontAlgn="auto" hangingPunct="1">
              <a:spcAft>
                <a:spcPts val="0"/>
              </a:spcAft>
              <a:buFont typeface="Arial" pitchFamily="34" charset="0"/>
              <a:buChar char="•"/>
              <a:defRPr/>
            </a:pPr>
            <a:r>
              <a:rPr lang="en-CA" dirty="0"/>
              <a:t>The cemetery of La </a:t>
            </a:r>
            <a:r>
              <a:rPr lang="en-CA" dirty="0" err="1"/>
              <a:t>Noria</a:t>
            </a:r>
            <a:r>
              <a:rPr lang="en-CA" dirty="0"/>
              <a:t>, regardless of whether its occupants actually walk at night, contains opened graves where the bodies are fully exposed, leaving you to wonder why. </a:t>
            </a:r>
          </a:p>
        </p:txBody>
      </p:sp>
      <p:pic>
        <p:nvPicPr>
          <p:cNvPr id="43012" name="Picture 2" descr="http://cdn.picstache.com/2013/6/13/cc3d9de5e6ffa7f59574c9b414a17ba4.jpg">
            <a:extLst>
              <a:ext uri="{FF2B5EF4-FFF2-40B4-BE49-F238E27FC236}">
                <a16:creationId xmlns:a16="http://schemas.microsoft.com/office/drawing/2014/main" id="{AA51D427-E8C3-AE39-A554-F30E0C6AB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9567"/>
          <a:stretch>
            <a:fillRect/>
          </a:stretch>
        </p:blipFill>
        <p:spPr bwMode="auto">
          <a:xfrm>
            <a:off x="4572000" y="1268413"/>
            <a:ext cx="4403725" cy="259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6" descr="Image result for lanoria">
            <a:hlinkClick r:id="rId3"/>
            <a:extLst>
              <a:ext uri="{FF2B5EF4-FFF2-40B4-BE49-F238E27FC236}">
                <a16:creationId xmlns:a16="http://schemas.microsoft.com/office/drawing/2014/main" id="{441CB5FD-6690-D7DC-0A88-27B8245158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4005263"/>
            <a:ext cx="3627438"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56CEA2FA-18CA-4346-9DD0-3106723A395F}"/>
              </a:ext>
            </a:extLst>
          </p:cNvPr>
          <p:cNvSpPr>
            <a:spLocks noGrp="1"/>
          </p:cNvSpPr>
          <p:nvPr>
            <p:ph type="title"/>
          </p:nvPr>
        </p:nvSpPr>
        <p:spPr/>
        <p:txBody>
          <a:bodyPr/>
          <a:lstStyle/>
          <a:p>
            <a:pPr eaLnBrk="1" fontAlgn="auto" hangingPunct="1">
              <a:spcAft>
                <a:spcPts val="0"/>
              </a:spcAft>
              <a:defRPr/>
            </a:pPr>
            <a:r>
              <a:rPr lang="en-CA" err="1">
                <a:solidFill>
                  <a:schemeClr val="bg1"/>
                </a:solidFill>
                <a:latin typeface="Arial Black" panose="020B0A04020102020204" pitchFamily="34" charset="0"/>
              </a:rPr>
              <a:t>Banghar</a:t>
            </a:r>
            <a:r>
              <a:rPr lang="en-CA">
                <a:solidFill>
                  <a:schemeClr val="bg1"/>
                </a:solidFill>
                <a:latin typeface="Arial Black" panose="020B0A04020102020204" pitchFamily="34" charset="0"/>
              </a:rPr>
              <a:t> Fort, India</a:t>
            </a:r>
          </a:p>
        </p:txBody>
      </p:sp>
      <p:sp>
        <p:nvSpPr>
          <p:cNvPr id="3" name="Content Placeholder 2">
            <a:extLst>
              <a:ext uri="{FF2B5EF4-FFF2-40B4-BE49-F238E27FC236}">
                <a16:creationId xmlns:a16="http://schemas.microsoft.com/office/drawing/2014/main" id="{BA0971D5-9374-47FE-911F-365C872E5B9D}"/>
              </a:ext>
            </a:extLst>
          </p:cNvPr>
          <p:cNvSpPr>
            <a:spLocks noGrp="1"/>
          </p:cNvSpPr>
          <p:nvPr>
            <p:ph sz="half" idx="1"/>
          </p:nvPr>
        </p:nvSpPr>
        <p:spPr>
          <a:xfrm>
            <a:off x="457200" y="1524000"/>
            <a:ext cx="4059238" cy="5073650"/>
          </a:xfrm>
        </p:spPr>
        <p:txBody>
          <a:bodyPr rtlCol="0">
            <a:normAutofit fontScale="70000" lnSpcReduction="20000"/>
          </a:bodyPr>
          <a:lstStyle/>
          <a:p>
            <a:pPr marL="274320" indent="-274320" eaLnBrk="1" fontAlgn="auto" hangingPunct="1">
              <a:spcAft>
                <a:spcPts val="0"/>
              </a:spcAft>
              <a:buFont typeface="Arial" pitchFamily="34" charset="0"/>
              <a:buChar char="•"/>
              <a:defRPr/>
            </a:pPr>
            <a:r>
              <a:rPr lang="en-CA" dirty="0"/>
              <a:t>It is actually an entire city in Rajasthan, India</a:t>
            </a:r>
          </a:p>
          <a:p>
            <a:pPr marL="274320" indent="-274320" eaLnBrk="1" fontAlgn="auto" hangingPunct="1">
              <a:spcAft>
                <a:spcPts val="0"/>
              </a:spcAft>
              <a:buFont typeface="Arial" pitchFamily="34" charset="0"/>
              <a:buChar char="•"/>
              <a:defRPr/>
            </a:pPr>
            <a:r>
              <a:rPr lang="en-CA" dirty="0"/>
              <a:t>“Most haunted place in India”</a:t>
            </a:r>
          </a:p>
          <a:p>
            <a:pPr marL="274320" indent="-274320" eaLnBrk="1" fontAlgn="auto" hangingPunct="1">
              <a:spcAft>
                <a:spcPts val="0"/>
              </a:spcAft>
              <a:buFont typeface="Arial" pitchFamily="34" charset="0"/>
              <a:buChar char="•"/>
              <a:defRPr/>
            </a:pPr>
            <a:r>
              <a:rPr lang="en-CA" dirty="0"/>
              <a:t>Locals rarely visit and the owners of the property forbids visitors from staying after sunset</a:t>
            </a:r>
          </a:p>
          <a:p>
            <a:pPr marL="274320" indent="-274320" eaLnBrk="1" fontAlgn="auto" hangingPunct="1">
              <a:spcAft>
                <a:spcPts val="0"/>
              </a:spcAft>
              <a:buFont typeface="Arial" pitchFamily="34" charset="0"/>
              <a:buChar char="•"/>
              <a:defRPr/>
            </a:pPr>
            <a:r>
              <a:rPr lang="en-CA" dirty="0"/>
              <a:t>There are a few legends as to how the city became cursed, most involving black magic</a:t>
            </a:r>
          </a:p>
          <a:p>
            <a:pPr marL="274320" indent="-274320" eaLnBrk="1" fontAlgn="auto" hangingPunct="1">
              <a:spcAft>
                <a:spcPts val="0"/>
              </a:spcAft>
              <a:buFont typeface="Arial" pitchFamily="34" charset="0"/>
              <a:buChar char="•"/>
              <a:defRPr/>
            </a:pPr>
            <a:r>
              <a:rPr lang="en-CA" dirty="0"/>
              <a:t>Either way, locals believe the town is still cursed and that the ghosts of the 10,000 people who lived in the fort now haunt its premises.</a:t>
            </a:r>
          </a:p>
          <a:p>
            <a:pPr marL="274320" indent="-274320" eaLnBrk="1" fontAlgn="auto" hangingPunct="1">
              <a:spcAft>
                <a:spcPts val="0"/>
              </a:spcAft>
              <a:buFont typeface="Arial" pitchFamily="34" charset="0"/>
              <a:buChar char="•"/>
              <a:defRPr/>
            </a:pPr>
            <a:r>
              <a:rPr lang="en-CA" dirty="0"/>
              <a:t>The fort is believed to be the most haunted place in India and many believe that anyone who stays there after dark will never return from the village.</a:t>
            </a:r>
          </a:p>
          <a:p>
            <a:pPr marL="274320" indent="-274320" eaLnBrk="1" fontAlgn="auto" hangingPunct="1">
              <a:spcAft>
                <a:spcPts val="0"/>
              </a:spcAft>
              <a:buFont typeface="Arial" pitchFamily="34" charset="0"/>
              <a:buChar char="•"/>
              <a:defRPr/>
            </a:pPr>
            <a:endParaRPr lang="en-CA" dirty="0"/>
          </a:p>
        </p:txBody>
      </p:sp>
      <p:pic>
        <p:nvPicPr>
          <p:cNvPr id="44036" name="Picture 2" descr="http://upload.wikimedia.org/wikipedia/commons/b/b2/Entrance_to_Bhangarh_Fort_Complex.JPG">
            <a:extLst>
              <a:ext uri="{FF2B5EF4-FFF2-40B4-BE49-F238E27FC236}">
                <a16:creationId xmlns:a16="http://schemas.microsoft.com/office/drawing/2014/main" id="{831EF082-335E-F15D-3FA2-C95F66746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3413" y="1341438"/>
            <a:ext cx="453231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descr="Image result for bhangarh fort">
            <a:hlinkClick r:id="rId3"/>
            <a:extLst>
              <a:ext uri="{FF2B5EF4-FFF2-40B4-BE49-F238E27FC236}">
                <a16:creationId xmlns:a16="http://schemas.microsoft.com/office/drawing/2014/main" id="{68608C19-4717-8081-D463-880505529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4738" y="4508500"/>
            <a:ext cx="3649662"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51A2CB12-AD62-48D5-8F83-B2B672489935}"/>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The Queen Mary, California</a:t>
            </a:r>
          </a:p>
        </p:txBody>
      </p:sp>
      <p:sp>
        <p:nvSpPr>
          <p:cNvPr id="3" name="Content Placeholder 2">
            <a:extLst>
              <a:ext uri="{FF2B5EF4-FFF2-40B4-BE49-F238E27FC236}">
                <a16:creationId xmlns:a16="http://schemas.microsoft.com/office/drawing/2014/main" id="{F1A692F4-BC79-4543-8F94-2ACC64B1EB68}"/>
              </a:ext>
            </a:extLst>
          </p:cNvPr>
          <p:cNvSpPr>
            <a:spLocks noGrp="1"/>
          </p:cNvSpPr>
          <p:nvPr>
            <p:ph sz="half" idx="1"/>
          </p:nvPr>
        </p:nvSpPr>
        <p:spPr>
          <a:xfrm>
            <a:off x="457200" y="1524000"/>
            <a:ext cx="4059238" cy="4572000"/>
          </a:xfrm>
        </p:spPr>
        <p:txBody>
          <a:bodyPr rtlCol="0">
            <a:normAutofit fontScale="70000" lnSpcReduction="20000"/>
          </a:bodyPr>
          <a:lstStyle/>
          <a:p>
            <a:pPr marL="274320" indent="-274320" eaLnBrk="1" fontAlgn="auto" hangingPunct="1">
              <a:spcAft>
                <a:spcPts val="0"/>
              </a:spcAft>
              <a:buFont typeface="Arial" pitchFamily="34" charset="0"/>
              <a:buChar char="•"/>
              <a:defRPr/>
            </a:pPr>
            <a:r>
              <a:rPr lang="en-CA" dirty="0"/>
              <a:t>RMS Queen Mary is an ocean liner that sailed the North Atlantic Ocean from 1936 to 1967 </a:t>
            </a:r>
          </a:p>
          <a:p>
            <a:pPr marL="274320" indent="-274320" eaLnBrk="1" fontAlgn="auto" hangingPunct="1">
              <a:spcAft>
                <a:spcPts val="0"/>
              </a:spcAft>
              <a:buFont typeface="Arial" pitchFamily="34" charset="0"/>
              <a:buChar char="•"/>
              <a:defRPr/>
            </a:pPr>
            <a:r>
              <a:rPr lang="en-CA" dirty="0"/>
              <a:t>It was purchased by the city of Long Beach, California in 1967 and transformed into a hotel. </a:t>
            </a:r>
          </a:p>
          <a:p>
            <a:pPr marL="274320" indent="-274320" eaLnBrk="1" fontAlgn="auto" hangingPunct="1">
              <a:spcAft>
                <a:spcPts val="0"/>
              </a:spcAft>
              <a:buFont typeface="Arial" pitchFamily="34" charset="0"/>
              <a:buChar char="•"/>
              <a:defRPr/>
            </a:pPr>
            <a:r>
              <a:rPr lang="en-CA" dirty="0"/>
              <a:t>The most haunted area of the ship is the engine room where a 17-year-old sailor was crushed to death trying to escape a fire. Knocking and banging on the pipes around the door has been heard and recorded by numerous people. </a:t>
            </a:r>
          </a:p>
          <a:p>
            <a:pPr marL="274320" indent="-274320" eaLnBrk="1" fontAlgn="auto" hangingPunct="1">
              <a:spcAft>
                <a:spcPts val="0"/>
              </a:spcAft>
              <a:buFont typeface="Arial" pitchFamily="34" charset="0"/>
              <a:buChar char="•"/>
              <a:defRPr/>
            </a:pPr>
            <a:r>
              <a:rPr lang="en-CA" dirty="0"/>
              <a:t>In what is now the front desk area of the hotel, visitors have seen the ghost of a “lady in white.” Ghosts of children are said to haunt the ship’s pool.</a:t>
            </a:r>
          </a:p>
        </p:txBody>
      </p:sp>
      <p:pic>
        <p:nvPicPr>
          <p:cNvPr id="45060" name="Picture 2" descr="http://0.tqn.com/d/hotels/1/0/u/x/1/Queen_Mary_001.jpg">
            <a:extLst>
              <a:ext uri="{FF2B5EF4-FFF2-40B4-BE49-F238E27FC236}">
                <a16:creationId xmlns:a16="http://schemas.microsoft.com/office/drawing/2014/main" id="{FDDBF59F-09D4-461C-2927-81E366F754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3462338"/>
            <a:ext cx="4176712" cy="31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Image result for queen mary ship">
            <a:hlinkClick r:id="rId3"/>
            <a:extLst>
              <a:ext uri="{FF2B5EF4-FFF2-40B4-BE49-F238E27FC236}">
                <a16:creationId xmlns:a16="http://schemas.microsoft.com/office/drawing/2014/main" id="{2955A405-9352-4B7A-EA37-548138759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1452563"/>
            <a:ext cx="31781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D6724FBB-F41E-4140-9410-502607B5D3BC}"/>
              </a:ext>
            </a:extLst>
          </p:cNvPr>
          <p:cNvSpPr>
            <a:spLocks noGrp="1"/>
          </p:cNvSpPr>
          <p:nvPr>
            <p:ph type="title"/>
          </p:nvPr>
        </p:nvSpPr>
        <p:spPr/>
        <p:txBody>
          <a:bodyPr/>
          <a:lstStyle/>
          <a:p>
            <a:pPr eaLnBrk="1" fontAlgn="auto" hangingPunct="1">
              <a:spcAft>
                <a:spcPts val="0"/>
              </a:spcAft>
              <a:defRPr/>
            </a:pPr>
            <a:r>
              <a:rPr lang="en-CA">
                <a:solidFill>
                  <a:schemeClr val="bg1"/>
                </a:solidFill>
                <a:latin typeface="Arial Black" panose="020B0A04020102020204" pitchFamily="34" charset="0"/>
              </a:rPr>
              <a:t>Chillingham Castle, England</a:t>
            </a:r>
          </a:p>
        </p:txBody>
      </p:sp>
      <p:sp>
        <p:nvSpPr>
          <p:cNvPr id="46083" name="Content Placeholder 2">
            <a:extLst>
              <a:ext uri="{FF2B5EF4-FFF2-40B4-BE49-F238E27FC236}">
                <a16:creationId xmlns:a16="http://schemas.microsoft.com/office/drawing/2014/main" id="{1D37ACF4-F434-70F6-895E-36ABC6E76574}"/>
              </a:ext>
            </a:extLst>
          </p:cNvPr>
          <p:cNvSpPr>
            <a:spLocks noGrp="1"/>
          </p:cNvSpPr>
          <p:nvPr>
            <p:ph sz="half" idx="1"/>
          </p:nvPr>
        </p:nvSpPr>
        <p:spPr>
          <a:xfrm>
            <a:off x="250825" y="1524000"/>
            <a:ext cx="4608513" cy="5073650"/>
          </a:xfrm>
        </p:spPr>
        <p:txBody>
          <a:bodyPr/>
          <a:lstStyle/>
          <a:p>
            <a:pPr eaLnBrk="1" hangingPunct="1">
              <a:buFont typeface="Arial" panose="020B0604020202020204" pitchFamily="34" charset="0"/>
              <a:buChar char="•"/>
            </a:pPr>
            <a:r>
              <a:rPr lang="en-CA" altLang="en-US" sz="1800"/>
              <a:t>Chillingham Castle in England is most famous for its ghosts and is marketed as the most haunted castle in Britian. </a:t>
            </a:r>
          </a:p>
          <a:p>
            <a:pPr eaLnBrk="1" hangingPunct="1">
              <a:buFont typeface="Arial" panose="020B0604020202020204" pitchFamily="34" charset="0"/>
              <a:buChar char="•"/>
            </a:pPr>
            <a:r>
              <a:rPr lang="en-CA" altLang="en-US" sz="1800"/>
              <a:t>The most frequently seen ghost of castle is the “blue boy”. Guests of the Pink Room have reported seeing blue flashes of light or a blue halo of light above their bed after a long loud wailing. </a:t>
            </a:r>
          </a:p>
          <a:p>
            <a:pPr eaLnBrk="1" hangingPunct="1">
              <a:buFont typeface="Arial" panose="020B0604020202020204" pitchFamily="34" charset="0"/>
              <a:buChar char="•"/>
            </a:pPr>
            <a:r>
              <a:rPr lang="en-CA" altLang="en-US" sz="1800"/>
              <a:t>The hauntings decreased or perhaps ceased after renovation work revealed two bodies, a man and a young boy who were both bricked inside a 10-foot thick wall. </a:t>
            </a:r>
          </a:p>
          <a:p>
            <a:pPr eaLnBrk="1" hangingPunct="1">
              <a:buFont typeface="Arial" panose="020B0604020202020204" pitchFamily="34" charset="0"/>
              <a:buChar char="•"/>
            </a:pPr>
            <a:r>
              <a:rPr lang="en-CA" altLang="en-US" sz="1800"/>
              <a:t>The owners however claim the hauntings continue, so ghost hunters and paranormal investigators still come to investigate the mysteries of Chillingham Castle.</a:t>
            </a:r>
          </a:p>
        </p:txBody>
      </p:sp>
      <p:pic>
        <p:nvPicPr>
          <p:cNvPr id="46084" name="Picture 2" descr="http://farm3.static.flickr.com/2554/3857912237_5152637936.jpg">
            <a:extLst>
              <a:ext uri="{FF2B5EF4-FFF2-40B4-BE49-F238E27FC236}">
                <a16:creationId xmlns:a16="http://schemas.microsoft.com/office/drawing/2014/main" id="{FCEA508B-CC80-5FC8-6FFF-5EBCFF806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8713" y="1592263"/>
            <a:ext cx="3695700"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6" descr="Image result for chillingham haunted">
            <a:hlinkClick r:id="rId3"/>
            <a:extLst>
              <a:ext uri="{FF2B5EF4-FFF2-40B4-BE49-F238E27FC236}">
                <a16:creationId xmlns:a16="http://schemas.microsoft.com/office/drawing/2014/main" id="{AF589990-69FA-07A8-76F7-F4617ED45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5925" y="4508500"/>
            <a:ext cx="25812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F2316-3E84-4BD4-9C5E-64B376B67247}"/>
              </a:ext>
            </a:extLst>
          </p:cNvPr>
          <p:cNvSpPr>
            <a:spLocks noGrp="1"/>
          </p:cNvSpPr>
          <p:nvPr>
            <p:ph type="title"/>
          </p:nvPr>
        </p:nvSpPr>
        <p:spPr>
          <a:xfrm>
            <a:off x="251520" y="188640"/>
            <a:ext cx="8712968" cy="1260376"/>
          </a:xfrm>
        </p:spPr>
        <p:txBody>
          <a:bodyPr>
            <a:normAutofit fontScale="90000"/>
          </a:bodyPr>
          <a:lstStyle/>
          <a:p>
            <a:pPr eaLnBrk="1" hangingPunct="1">
              <a:defRPr/>
            </a:pPr>
            <a:r>
              <a:rPr lang="en-CA">
                <a:solidFill>
                  <a:schemeClr val="bg1"/>
                </a:solidFill>
                <a:latin typeface="Arial Black" panose="020B0A04020102020204" pitchFamily="34" charset="0"/>
              </a:rPr>
              <a:t>Monte Cristo Homestead, Australia</a:t>
            </a:r>
          </a:p>
        </p:txBody>
      </p:sp>
      <p:sp>
        <p:nvSpPr>
          <p:cNvPr id="47107" name="Content Placeholder 2">
            <a:extLst>
              <a:ext uri="{FF2B5EF4-FFF2-40B4-BE49-F238E27FC236}">
                <a16:creationId xmlns:a16="http://schemas.microsoft.com/office/drawing/2014/main" id="{11EC30B9-9B72-913B-01B6-88D9AA70DEB4}"/>
              </a:ext>
            </a:extLst>
          </p:cNvPr>
          <p:cNvSpPr>
            <a:spLocks noGrp="1"/>
          </p:cNvSpPr>
          <p:nvPr>
            <p:ph sz="half" idx="1"/>
          </p:nvPr>
        </p:nvSpPr>
        <p:spPr>
          <a:xfrm>
            <a:off x="234950" y="1524000"/>
            <a:ext cx="4337050" cy="4572000"/>
          </a:xfrm>
        </p:spPr>
        <p:txBody>
          <a:bodyPr/>
          <a:lstStyle/>
          <a:p>
            <a:pPr eaLnBrk="1" hangingPunct="1"/>
            <a:r>
              <a:rPr lang="en-CA" altLang="en-US" sz="2400"/>
              <a:t>The most haunted spot in Australia</a:t>
            </a:r>
          </a:p>
          <a:p>
            <a:pPr eaLnBrk="1" hangingPunct="1"/>
            <a:r>
              <a:rPr lang="en-CA" altLang="en-US" sz="2400"/>
              <a:t>Many people have died there, including a young child who was dropped down the stairs, a maid who fell off the balcony, a stable boy who burned to death, and a caretaker that was murdered</a:t>
            </a:r>
          </a:p>
          <a:p>
            <a:pPr eaLnBrk="1" hangingPunct="1"/>
            <a:r>
              <a:rPr lang="en-CA" altLang="en-US" sz="2400"/>
              <a:t>One caretaker chained his disabled son up there for 40 years</a:t>
            </a:r>
          </a:p>
        </p:txBody>
      </p:sp>
      <p:pic>
        <p:nvPicPr>
          <p:cNvPr id="47108" name="Picture 2" descr="http://www.paulclacher.com.au/monte_cristo/IMG_6831.JPG">
            <a:extLst>
              <a:ext uri="{FF2B5EF4-FFF2-40B4-BE49-F238E27FC236}">
                <a16:creationId xmlns:a16="http://schemas.microsoft.com/office/drawing/2014/main" id="{1703A130-6FD6-958B-8EA6-470BB1DBA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733" r="5301"/>
          <a:stretch>
            <a:fillRect/>
          </a:stretch>
        </p:blipFill>
        <p:spPr bwMode="auto">
          <a:xfrm>
            <a:off x="4643438" y="2060575"/>
            <a:ext cx="4135437"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57D0B-85D7-4E82-8014-5778940D9DC7}"/>
              </a:ext>
            </a:extLst>
          </p:cNvPr>
          <p:cNvSpPr>
            <a:spLocks noGrp="1"/>
          </p:cNvSpPr>
          <p:nvPr>
            <p:ph type="title"/>
          </p:nvPr>
        </p:nvSpPr>
        <p:spPr>
          <a:xfrm>
            <a:off x="323528" y="224408"/>
            <a:ext cx="8568952" cy="1260376"/>
          </a:xfrm>
        </p:spPr>
        <p:txBody>
          <a:bodyPr>
            <a:normAutofit fontScale="90000"/>
          </a:bodyPr>
          <a:lstStyle/>
          <a:p>
            <a:pPr eaLnBrk="1" hangingPunct="1">
              <a:defRPr/>
            </a:pPr>
            <a:r>
              <a:rPr lang="en-CA">
                <a:solidFill>
                  <a:schemeClr val="bg1"/>
                </a:solidFill>
                <a:latin typeface="Arial Black" panose="020B0A04020102020204" pitchFamily="34" charset="0"/>
              </a:rPr>
              <a:t>Castle of Good Hope, </a:t>
            </a:r>
            <a:br>
              <a:rPr lang="en-CA">
                <a:solidFill>
                  <a:schemeClr val="bg1"/>
                </a:solidFill>
                <a:latin typeface="Arial Black" panose="020B0A04020102020204" pitchFamily="34" charset="0"/>
              </a:rPr>
            </a:br>
            <a:r>
              <a:rPr lang="en-CA">
                <a:solidFill>
                  <a:schemeClr val="bg1"/>
                </a:solidFill>
                <a:latin typeface="Arial Black" panose="020B0A04020102020204" pitchFamily="34" charset="0"/>
              </a:rPr>
              <a:t>South Africa</a:t>
            </a:r>
          </a:p>
        </p:txBody>
      </p:sp>
      <p:sp>
        <p:nvSpPr>
          <p:cNvPr id="48131" name="Content Placeholder 2">
            <a:extLst>
              <a:ext uri="{FF2B5EF4-FFF2-40B4-BE49-F238E27FC236}">
                <a16:creationId xmlns:a16="http://schemas.microsoft.com/office/drawing/2014/main" id="{5E9A2BC3-7E0A-2824-307D-1951C3D63E06}"/>
              </a:ext>
            </a:extLst>
          </p:cNvPr>
          <p:cNvSpPr>
            <a:spLocks noGrp="1"/>
          </p:cNvSpPr>
          <p:nvPr>
            <p:ph sz="half" idx="1"/>
          </p:nvPr>
        </p:nvSpPr>
        <p:spPr>
          <a:xfrm>
            <a:off x="234950" y="1524000"/>
            <a:ext cx="4192588" cy="4929188"/>
          </a:xfrm>
        </p:spPr>
        <p:txBody>
          <a:bodyPr/>
          <a:lstStyle/>
          <a:p>
            <a:pPr eaLnBrk="1" hangingPunct="1"/>
            <a:r>
              <a:rPr lang="en-CA" altLang="en-US" sz="2200"/>
              <a:t>A colonial building from the 1600s</a:t>
            </a:r>
          </a:p>
          <a:p>
            <a:pPr eaLnBrk="1" hangingPunct="1"/>
            <a:r>
              <a:rPr lang="en-CA" altLang="en-US" sz="2200"/>
              <a:t>A soldier hung himself in the bell tower, now the bell sometimes rings itself</a:t>
            </a:r>
          </a:p>
          <a:p>
            <a:pPr eaLnBrk="1" hangingPunct="1"/>
            <a:r>
              <a:rPr lang="en-CA" altLang="en-US" sz="2200"/>
              <a:t>Other ghosts include a large black dog and a weeping Woman in Grey</a:t>
            </a:r>
          </a:p>
          <a:p>
            <a:pPr eaLnBrk="1" hangingPunct="1"/>
            <a:r>
              <a:rPr lang="en-CA" altLang="en-US" sz="2200"/>
              <a:t>A soldier put a curse on the Governor who had sentenced him to death, the Governor was found later that day, dead at his desk with a look of terror on his face</a:t>
            </a:r>
          </a:p>
        </p:txBody>
      </p:sp>
      <p:pic>
        <p:nvPicPr>
          <p:cNvPr id="48132" name="Picture 6" descr="Image result for castle of good hope haunted south africa">
            <a:hlinkClick r:id="rId2"/>
            <a:extLst>
              <a:ext uri="{FF2B5EF4-FFF2-40B4-BE49-F238E27FC236}">
                <a16:creationId xmlns:a16="http://schemas.microsoft.com/office/drawing/2014/main" id="{8A36F71F-76B6-2814-7462-0AC65E6487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363" y="1484313"/>
            <a:ext cx="4460875"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782E7-87F1-441C-9A18-48E8C7B58D2F}"/>
              </a:ext>
            </a:extLst>
          </p:cNvPr>
          <p:cNvSpPr>
            <a:spLocks noGrp="1"/>
          </p:cNvSpPr>
          <p:nvPr>
            <p:ph type="title"/>
          </p:nvPr>
        </p:nvSpPr>
        <p:spPr>
          <a:xfrm>
            <a:off x="457200" y="337592"/>
            <a:ext cx="8229600" cy="1219200"/>
          </a:xfrm>
        </p:spPr>
        <p:txBody>
          <a:bodyPr>
            <a:normAutofit fontScale="90000"/>
          </a:bodyPr>
          <a:lstStyle/>
          <a:p>
            <a:pPr eaLnBrk="1" hangingPunct="1">
              <a:defRPr/>
            </a:pPr>
            <a:r>
              <a:rPr lang="en-CA">
                <a:solidFill>
                  <a:schemeClr val="bg1"/>
                </a:solidFill>
                <a:latin typeface="Arial Black" panose="020B0A04020102020204" pitchFamily="34" charset="0"/>
              </a:rPr>
              <a:t>Fort George, Halifax Citadel, Canada</a:t>
            </a:r>
          </a:p>
        </p:txBody>
      </p:sp>
      <p:sp>
        <p:nvSpPr>
          <p:cNvPr id="49155" name="Content Placeholder 2">
            <a:extLst>
              <a:ext uri="{FF2B5EF4-FFF2-40B4-BE49-F238E27FC236}">
                <a16:creationId xmlns:a16="http://schemas.microsoft.com/office/drawing/2014/main" id="{CF8FCC22-001A-7927-AE81-8D95F9719106}"/>
              </a:ext>
            </a:extLst>
          </p:cNvPr>
          <p:cNvSpPr>
            <a:spLocks noGrp="1"/>
          </p:cNvSpPr>
          <p:nvPr>
            <p:ph sz="half" idx="1"/>
          </p:nvPr>
        </p:nvSpPr>
        <p:spPr>
          <a:xfrm>
            <a:off x="457200" y="1524000"/>
            <a:ext cx="4059238" cy="4572000"/>
          </a:xfrm>
        </p:spPr>
        <p:txBody>
          <a:bodyPr/>
          <a:lstStyle/>
          <a:p>
            <a:pPr eaLnBrk="1" hangingPunct="1"/>
            <a:r>
              <a:rPr lang="en-CA" altLang="en-US"/>
              <a:t>Canada’s most haunted place, hundreds of eerie sightings every year</a:t>
            </a:r>
          </a:p>
          <a:p>
            <a:pPr eaLnBrk="1" hangingPunct="1"/>
            <a:r>
              <a:rPr lang="en-CA" altLang="en-US"/>
              <a:t>Reports of soldier ghosts, a woman who appears in mirrors, a little girl who joins the tour groups and holds people’s hands, the feeling of being watched or nudged</a:t>
            </a:r>
          </a:p>
        </p:txBody>
      </p:sp>
      <p:pic>
        <p:nvPicPr>
          <p:cNvPr id="49156" name="Picture 2" descr="http://www.hickerphoto.com/images/1024/citadel-rifle-demonstration_25312.jpg">
            <a:extLst>
              <a:ext uri="{FF2B5EF4-FFF2-40B4-BE49-F238E27FC236}">
                <a16:creationId xmlns:a16="http://schemas.microsoft.com/office/drawing/2014/main" id="{53F95019-A4CB-74A9-84FA-E4D5D9C68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87" r="8121"/>
          <a:stretch>
            <a:fillRect/>
          </a:stretch>
        </p:blipFill>
        <p:spPr bwMode="auto">
          <a:xfrm>
            <a:off x="4775200" y="1052513"/>
            <a:ext cx="3908425"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6" descr="Image result for haunted halifax">
            <a:hlinkClick r:id="rId3"/>
            <a:extLst>
              <a:ext uri="{FF2B5EF4-FFF2-40B4-BE49-F238E27FC236}">
                <a16:creationId xmlns:a16="http://schemas.microsoft.com/office/drawing/2014/main" id="{516D5599-57AB-82FB-1AC6-CAE5CE0BE1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4437063"/>
            <a:ext cx="3967162"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3859</TotalTime>
  <Words>2589</Words>
  <Application>Microsoft Office PowerPoint</Application>
  <PresentationFormat>On-screen Show (4:3)</PresentationFormat>
  <Paragraphs>166</Paragraphs>
  <Slides>44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Constantia</vt:lpstr>
      <vt:lpstr>Wingdings 2</vt:lpstr>
      <vt:lpstr>Calibri</vt:lpstr>
      <vt:lpstr>Chiller</vt:lpstr>
      <vt:lpstr>Paper</vt:lpstr>
      <vt:lpstr>Supernatural Tourism</vt:lpstr>
      <vt:lpstr>Ghost Tourism</vt:lpstr>
      <vt:lpstr>Ghost Tours</vt:lpstr>
      <vt:lpstr>Popular in October</vt:lpstr>
      <vt:lpstr>Growing Industry</vt:lpstr>
      <vt:lpstr>What Makes a City a Good Place for Ghost Tourism?</vt:lpstr>
      <vt:lpstr>1) A long history of tragedy</vt:lpstr>
      <vt:lpstr>2) Diverse Population</vt:lpstr>
      <vt:lpstr>3) The city looks scary</vt:lpstr>
      <vt:lpstr>4) The city is walkable</vt:lpstr>
      <vt:lpstr>5) The historic district needs to be active &amp; vibrant &amp; safe </vt:lpstr>
      <vt:lpstr>Ghost Tourism = $$$</vt:lpstr>
      <vt:lpstr>Example: Savannah, Georgia</vt:lpstr>
      <vt:lpstr>Ghost Tours vs Ghost Hunting</vt:lpstr>
      <vt:lpstr>Haunted Hotels</vt:lpstr>
      <vt:lpstr>Everyone Wants In On This Trend</vt:lpstr>
      <vt:lpstr>Example: Victoria, BC</vt:lpstr>
      <vt:lpstr>More Canadian Businesses Want In</vt:lpstr>
      <vt:lpstr>Haunted Canadian Hotels</vt:lpstr>
      <vt:lpstr>Even the Government Wants In</vt:lpstr>
      <vt:lpstr>Popular Haunted Towns</vt:lpstr>
      <vt:lpstr>Haunted Toronto</vt:lpstr>
      <vt:lpstr>Haunted University of Toronto</vt:lpstr>
      <vt:lpstr>Other haunted places in Toronto</vt:lpstr>
      <vt:lpstr>Yet more haunted Toronto locations</vt:lpstr>
      <vt:lpstr>And a few more....</vt:lpstr>
      <vt:lpstr>PowerPoint Presentation</vt:lpstr>
      <vt:lpstr>Haunted Scarborough</vt:lpstr>
      <vt:lpstr>And even…Northern!</vt:lpstr>
      <vt:lpstr>Most Haunted Places on Earth</vt:lpstr>
      <vt:lpstr>The Catacombs of Paris</vt:lpstr>
      <vt:lpstr>The Tower of London</vt:lpstr>
      <vt:lpstr>Edinburgh Castle, Scotland</vt:lpstr>
      <vt:lpstr>The White House, USA</vt:lpstr>
      <vt:lpstr>Waverly Hills Sanatorium,  Louisville, KY</vt:lpstr>
      <vt:lpstr>Gettysburg, Pennsylvania</vt:lpstr>
      <vt:lpstr>Leap Castle, Ireland</vt:lpstr>
      <vt:lpstr>Lanoria, Chile</vt:lpstr>
      <vt:lpstr>Banghar Fort, India</vt:lpstr>
      <vt:lpstr>The Queen Mary, California</vt:lpstr>
      <vt:lpstr>Chillingham Castle, England</vt:lpstr>
      <vt:lpstr>Monte Cristo Homestead, Australia</vt:lpstr>
      <vt:lpstr>Castle of Good Hope,  South Africa</vt:lpstr>
      <vt:lpstr>Fort George, Halifax Citadel, Canada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Supernatural Tourism</dc:title>
  <dc:creator>Sarah</dc:creator>
  <cp:lastModifiedBy>Christopher Overly-McDowell</cp:lastModifiedBy>
  <cp:revision>43</cp:revision>
  <dcterms:created xsi:type="dcterms:W3CDTF">2013-10-26T17:38:34Z</dcterms:created>
  <dcterms:modified xsi:type="dcterms:W3CDTF">2025-07-08T02:08:59Z</dcterms:modified>
</cp:coreProperties>
</file>